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sldIdLst>
    <p:sldId id="256" r:id="rId2"/>
    <p:sldId id="260" r:id="rId3"/>
    <p:sldId id="257" r:id="rId4"/>
    <p:sldId id="258" r:id="rId5"/>
    <p:sldId id="259" r:id="rId6"/>
    <p:sldId id="265" r:id="rId7"/>
    <p:sldId id="262" r:id="rId8"/>
    <p:sldId id="263" r:id="rId9"/>
    <p:sldId id="264" r:id="rId10"/>
    <p:sldId id="266" r:id="rId11"/>
    <p:sldId id="267" r:id="rId12"/>
    <p:sldId id="271" r:id="rId13"/>
    <p:sldId id="270" r:id="rId14"/>
    <p:sldId id="273" r:id="rId15"/>
    <p:sldId id="275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86" autoAdjust="0"/>
  </p:normalViewPr>
  <p:slideViewPr>
    <p:cSldViewPr snapToGrid="0">
      <p:cViewPr varScale="1">
        <p:scale>
          <a:sx n="90" d="100"/>
          <a:sy n="90" d="100"/>
        </p:scale>
        <p:origin x="1362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hee, Joris" userId="fa00c7b5-ff64-4999-99f4-e1784cf8692e" providerId="ADAL" clId="{B5350441-14A9-47FF-A38B-4E6B0BD31B23}"/>
    <pc:docChg chg="modSld">
      <pc:chgData name="Vanhee, Joris" userId="fa00c7b5-ff64-4999-99f4-e1784cf8692e" providerId="ADAL" clId="{B5350441-14A9-47FF-A38B-4E6B0BD31B23}" dt="2022-02-28T09:32:48.267" v="18" actId="20577"/>
      <pc:docMkLst>
        <pc:docMk/>
      </pc:docMkLst>
      <pc:sldChg chg="modNotesTx">
        <pc:chgData name="Vanhee, Joris" userId="fa00c7b5-ff64-4999-99f4-e1784cf8692e" providerId="ADAL" clId="{B5350441-14A9-47FF-A38B-4E6B0BD31B23}" dt="2022-02-28T09:31:48.926" v="0" actId="20577"/>
        <pc:sldMkLst>
          <pc:docMk/>
          <pc:sldMk cId="2169911740" sldId="256"/>
        </pc:sldMkLst>
      </pc:sldChg>
      <pc:sldChg chg="modNotesTx">
        <pc:chgData name="Vanhee, Joris" userId="fa00c7b5-ff64-4999-99f4-e1784cf8692e" providerId="ADAL" clId="{B5350441-14A9-47FF-A38B-4E6B0BD31B23}" dt="2022-02-28T09:31:53.832" v="2" actId="20577"/>
        <pc:sldMkLst>
          <pc:docMk/>
          <pc:sldMk cId="4054203110" sldId="257"/>
        </pc:sldMkLst>
      </pc:sldChg>
      <pc:sldChg chg="modNotesTx">
        <pc:chgData name="Vanhee, Joris" userId="fa00c7b5-ff64-4999-99f4-e1784cf8692e" providerId="ADAL" clId="{B5350441-14A9-47FF-A38B-4E6B0BD31B23}" dt="2022-02-28T09:31:58.143" v="3" actId="20577"/>
        <pc:sldMkLst>
          <pc:docMk/>
          <pc:sldMk cId="80827053" sldId="258"/>
        </pc:sldMkLst>
      </pc:sldChg>
      <pc:sldChg chg="modNotesTx">
        <pc:chgData name="Vanhee, Joris" userId="fa00c7b5-ff64-4999-99f4-e1784cf8692e" providerId="ADAL" clId="{B5350441-14A9-47FF-A38B-4E6B0BD31B23}" dt="2022-02-28T09:31:59.947" v="4" actId="20577"/>
        <pc:sldMkLst>
          <pc:docMk/>
          <pc:sldMk cId="1017804320" sldId="259"/>
        </pc:sldMkLst>
      </pc:sldChg>
      <pc:sldChg chg="modNotesTx">
        <pc:chgData name="Vanhee, Joris" userId="fa00c7b5-ff64-4999-99f4-e1784cf8692e" providerId="ADAL" clId="{B5350441-14A9-47FF-A38B-4E6B0BD31B23}" dt="2022-02-28T09:31:51.485" v="1" actId="20577"/>
        <pc:sldMkLst>
          <pc:docMk/>
          <pc:sldMk cId="3222829525" sldId="260"/>
        </pc:sldMkLst>
      </pc:sldChg>
      <pc:sldChg chg="modNotesTx">
        <pc:chgData name="Vanhee, Joris" userId="fa00c7b5-ff64-4999-99f4-e1784cf8692e" providerId="ADAL" clId="{B5350441-14A9-47FF-A38B-4E6B0BD31B23}" dt="2022-02-28T09:32:06.189" v="6" actId="20577"/>
        <pc:sldMkLst>
          <pc:docMk/>
          <pc:sldMk cId="1283679795" sldId="262"/>
        </pc:sldMkLst>
      </pc:sldChg>
      <pc:sldChg chg="modNotesTx">
        <pc:chgData name="Vanhee, Joris" userId="fa00c7b5-ff64-4999-99f4-e1784cf8692e" providerId="ADAL" clId="{B5350441-14A9-47FF-A38B-4E6B0BD31B23}" dt="2022-02-28T09:32:09.571" v="8" actId="20577"/>
        <pc:sldMkLst>
          <pc:docMk/>
          <pc:sldMk cId="1944908025" sldId="263"/>
        </pc:sldMkLst>
      </pc:sldChg>
      <pc:sldChg chg="modNotesTx">
        <pc:chgData name="Vanhee, Joris" userId="fa00c7b5-ff64-4999-99f4-e1784cf8692e" providerId="ADAL" clId="{B5350441-14A9-47FF-A38B-4E6B0BD31B23}" dt="2022-02-28T09:32:02.368" v="5" actId="20577"/>
        <pc:sldMkLst>
          <pc:docMk/>
          <pc:sldMk cId="4253496476" sldId="265"/>
        </pc:sldMkLst>
      </pc:sldChg>
      <pc:sldChg chg="modNotesTx">
        <pc:chgData name="Vanhee, Joris" userId="fa00c7b5-ff64-4999-99f4-e1784cf8692e" providerId="ADAL" clId="{B5350441-14A9-47FF-A38B-4E6B0BD31B23}" dt="2022-02-28T09:32:14.339" v="9" actId="20577"/>
        <pc:sldMkLst>
          <pc:docMk/>
          <pc:sldMk cId="2228399626" sldId="266"/>
        </pc:sldMkLst>
      </pc:sldChg>
      <pc:sldChg chg="modNotesTx">
        <pc:chgData name="Vanhee, Joris" userId="fa00c7b5-ff64-4999-99f4-e1784cf8692e" providerId="ADAL" clId="{B5350441-14A9-47FF-A38B-4E6B0BD31B23}" dt="2022-02-28T09:32:19.744" v="12" actId="20577"/>
        <pc:sldMkLst>
          <pc:docMk/>
          <pc:sldMk cId="2041225540" sldId="267"/>
        </pc:sldMkLst>
      </pc:sldChg>
      <pc:sldChg chg="modNotesTx">
        <pc:chgData name="Vanhee, Joris" userId="fa00c7b5-ff64-4999-99f4-e1784cf8692e" providerId="ADAL" clId="{B5350441-14A9-47FF-A38B-4E6B0BD31B23}" dt="2022-02-28T09:32:26.280" v="15" actId="20577"/>
        <pc:sldMkLst>
          <pc:docMk/>
          <pc:sldMk cId="2420570589" sldId="270"/>
        </pc:sldMkLst>
      </pc:sldChg>
      <pc:sldChg chg="modNotesTx">
        <pc:chgData name="Vanhee, Joris" userId="fa00c7b5-ff64-4999-99f4-e1784cf8692e" providerId="ADAL" clId="{B5350441-14A9-47FF-A38B-4E6B0BD31B23}" dt="2022-02-28T09:32:48.267" v="18" actId="20577"/>
        <pc:sldMkLst>
          <pc:docMk/>
          <pc:sldMk cId="3855159037" sldId="271"/>
        </pc:sldMkLst>
      </pc:sldChg>
      <pc:sldChg chg="modNotesTx">
        <pc:chgData name="Vanhee, Joris" userId="fa00c7b5-ff64-4999-99f4-e1784cf8692e" providerId="ADAL" clId="{B5350441-14A9-47FF-A38B-4E6B0BD31B23}" dt="2022-02-28T09:32:29.326" v="17" actId="20577"/>
        <pc:sldMkLst>
          <pc:docMk/>
          <pc:sldMk cId="1955409149" sldId="273"/>
        </pc:sldMkLst>
      </pc:sldChg>
    </pc:docChg>
  </pc:docChgLst>
  <pc:docChgLst>
    <pc:chgData name="Vanhee, Joris" userId="fa00c7b5-ff64-4999-99f4-e1784cf8692e" providerId="ADAL" clId="{3E990A3B-0570-450F-8D9B-CCF36B2982E7}"/>
    <pc:docChg chg="undo custSel addSld delSld modSld sldOrd">
      <pc:chgData name="Vanhee, Joris" userId="fa00c7b5-ff64-4999-99f4-e1784cf8692e" providerId="ADAL" clId="{3E990A3B-0570-450F-8D9B-CCF36B2982E7}" dt="2022-02-25T10:19:09.100" v="3831" actId="20577"/>
      <pc:docMkLst>
        <pc:docMk/>
      </pc:docMkLst>
      <pc:sldChg chg="addSp delSp modSp new mod setBg modNotesTx">
        <pc:chgData name="Vanhee, Joris" userId="fa00c7b5-ff64-4999-99f4-e1784cf8692e" providerId="ADAL" clId="{3E990A3B-0570-450F-8D9B-CCF36B2982E7}" dt="2022-02-25T10:06:10.027" v="3289" actId="20577"/>
        <pc:sldMkLst>
          <pc:docMk/>
          <pc:sldMk cId="2169911740" sldId="256"/>
        </pc:sldMkLst>
        <pc:spChg chg="mod">
          <ac:chgData name="Vanhee, Joris" userId="fa00c7b5-ff64-4999-99f4-e1784cf8692e" providerId="ADAL" clId="{3E990A3B-0570-450F-8D9B-CCF36B2982E7}" dt="2022-02-23T10:27:49.123" v="307" actId="26606"/>
          <ac:spMkLst>
            <pc:docMk/>
            <pc:sldMk cId="2169911740" sldId="256"/>
            <ac:spMk id="2" creationId="{066BB390-F231-4383-8A42-5C5149D9626C}"/>
          </ac:spMkLst>
        </pc:spChg>
        <pc:spChg chg="mod">
          <ac:chgData name="Vanhee, Joris" userId="fa00c7b5-ff64-4999-99f4-e1784cf8692e" providerId="ADAL" clId="{3E990A3B-0570-450F-8D9B-CCF36B2982E7}" dt="2022-02-23T10:28:05.085" v="335" actId="1035"/>
          <ac:spMkLst>
            <pc:docMk/>
            <pc:sldMk cId="2169911740" sldId="256"/>
            <ac:spMk id="3" creationId="{923CD402-EF63-46D2-A85F-78D71959AAEC}"/>
          </ac:spMkLst>
        </pc:spChg>
        <pc:spChg chg="add del">
          <ac:chgData name="Vanhee, Joris" userId="fa00c7b5-ff64-4999-99f4-e1784cf8692e" providerId="ADAL" clId="{3E990A3B-0570-450F-8D9B-CCF36B2982E7}" dt="2022-02-23T10:27:49.123" v="307" actId="26606"/>
          <ac:spMkLst>
            <pc:docMk/>
            <pc:sldMk cId="2169911740" sldId="256"/>
            <ac:spMk id="10" creationId="{87CC2527-562A-4F69-B487-4371E5B243E7}"/>
          </ac:spMkLst>
        </pc:spChg>
        <pc:spChg chg="add">
          <ac:chgData name="Vanhee, Joris" userId="fa00c7b5-ff64-4999-99f4-e1784cf8692e" providerId="ADAL" clId="{3E990A3B-0570-450F-8D9B-CCF36B2982E7}" dt="2022-02-23T10:27:49.123" v="307" actId="26606"/>
          <ac:spMkLst>
            <pc:docMk/>
            <pc:sldMk cId="2169911740" sldId="256"/>
            <ac:spMk id="17" creationId="{C1DD1A8A-57D5-4A81-AD04-532B043C5611}"/>
          </ac:spMkLst>
        </pc:spChg>
        <pc:spChg chg="add">
          <ac:chgData name="Vanhee, Joris" userId="fa00c7b5-ff64-4999-99f4-e1784cf8692e" providerId="ADAL" clId="{3E990A3B-0570-450F-8D9B-CCF36B2982E7}" dt="2022-02-23T10:27:49.123" v="307" actId="26606"/>
          <ac:spMkLst>
            <pc:docMk/>
            <pc:sldMk cId="2169911740" sldId="256"/>
            <ac:spMk id="19" creationId="{007891EC-4501-44ED-A8C8-B11B6DB767AB}"/>
          </ac:spMkLst>
        </pc:spChg>
        <pc:picChg chg="add mod ord">
          <ac:chgData name="Vanhee, Joris" userId="fa00c7b5-ff64-4999-99f4-e1784cf8692e" providerId="ADAL" clId="{3E990A3B-0570-450F-8D9B-CCF36B2982E7}" dt="2022-02-23T10:27:53.808" v="309" actId="962"/>
          <ac:picMkLst>
            <pc:docMk/>
            <pc:sldMk cId="2169911740" sldId="256"/>
            <ac:picMk id="5" creationId="{B1BE4608-58ED-47F8-A823-94F4BA9BFC84}"/>
          </ac:picMkLst>
        </pc:picChg>
        <pc:cxnChg chg="add del">
          <ac:chgData name="Vanhee, Joris" userId="fa00c7b5-ff64-4999-99f4-e1784cf8692e" providerId="ADAL" clId="{3E990A3B-0570-450F-8D9B-CCF36B2982E7}" dt="2022-02-23T10:27:49.123" v="307" actId="26606"/>
          <ac:cxnSpMkLst>
            <pc:docMk/>
            <pc:sldMk cId="2169911740" sldId="256"/>
            <ac:cxnSpMk id="12" creationId="{BCDAEC91-5BCE-4B55-9CC0-43EF94CB734B}"/>
          </ac:cxnSpMkLst>
        </pc:cxnChg>
      </pc:sldChg>
      <pc:sldChg chg="addSp delSp modSp new mod setBg modClrScheme chgLayout modNotesTx">
        <pc:chgData name="Vanhee, Joris" userId="fa00c7b5-ff64-4999-99f4-e1784cf8692e" providerId="ADAL" clId="{3E990A3B-0570-450F-8D9B-CCF36B2982E7}" dt="2022-02-24T14:39:10.513" v="2093" actId="20577"/>
        <pc:sldMkLst>
          <pc:docMk/>
          <pc:sldMk cId="4054203110" sldId="257"/>
        </pc:sldMkLst>
        <pc:spChg chg="del mod">
          <ac:chgData name="Vanhee, Joris" userId="fa00c7b5-ff64-4999-99f4-e1784cf8692e" providerId="ADAL" clId="{3E990A3B-0570-450F-8D9B-CCF36B2982E7}" dt="2022-02-21T09:15:48.812" v="3" actId="700"/>
          <ac:spMkLst>
            <pc:docMk/>
            <pc:sldMk cId="4054203110" sldId="257"/>
            <ac:spMk id="2" creationId="{02485E04-6DF7-4D02-9C8B-C24144B3594E}"/>
          </ac:spMkLst>
        </pc:spChg>
        <pc:spChg chg="del mod">
          <ac:chgData name="Vanhee, Joris" userId="fa00c7b5-ff64-4999-99f4-e1784cf8692e" providerId="ADAL" clId="{3E990A3B-0570-450F-8D9B-CCF36B2982E7}" dt="2022-02-21T09:15:48.812" v="3" actId="700"/>
          <ac:spMkLst>
            <pc:docMk/>
            <pc:sldMk cId="4054203110" sldId="257"/>
            <ac:spMk id="3" creationId="{D263155A-79EE-4154-BF42-203710021261}"/>
          </ac:spMkLst>
        </pc:spChg>
        <pc:spChg chg="add del">
          <ac:chgData name="Vanhee, Joris" userId="fa00c7b5-ff64-4999-99f4-e1784cf8692e" providerId="ADAL" clId="{3E990A3B-0570-450F-8D9B-CCF36B2982E7}" dt="2022-02-23T12:24:06.242" v="956" actId="26606"/>
          <ac:spMkLst>
            <pc:docMk/>
            <pc:sldMk cId="4054203110" sldId="257"/>
            <ac:spMk id="10" creationId="{940F20C4-574D-4AD1-A244-96E69925EC90}"/>
          </ac:spMkLst>
        </pc:spChg>
        <pc:spChg chg="add del">
          <ac:chgData name="Vanhee, Joris" userId="fa00c7b5-ff64-4999-99f4-e1784cf8692e" providerId="ADAL" clId="{3E990A3B-0570-450F-8D9B-CCF36B2982E7}" dt="2022-02-23T12:24:18.047" v="958" actId="26606"/>
          <ac:spMkLst>
            <pc:docMk/>
            <pc:sldMk cId="4054203110" sldId="257"/>
            <ac:spMk id="16" creationId="{7EBFDB7D-DD97-44CE-AFFB-458781A3DB9B}"/>
          </ac:spMkLst>
        </pc:spChg>
        <pc:spChg chg="add del">
          <ac:chgData name="Vanhee, Joris" userId="fa00c7b5-ff64-4999-99f4-e1784cf8692e" providerId="ADAL" clId="{3E990A3B-0570-450F-8D9B-CCF36B2982E7}" dt="2022-02-23T12:24:18.047" v="958" actId="26606"/>
          <ac:spMkLst>
            <pc:docMk/>
            <pc:sldMk cId="4054203110" sldId="257"/>
            <ac:spMk id="17" creationId="{50F864A1-23CF-4954-887F-3C4458622A68}"/>
          </ac:spMkLst>
        </pc:spChg>
        <pc:spChg chg="add del">
          <ac:chgData name="Vanhee, Joris" userId="fa00c7b5-ff64-4999-99f4-e1784cf8692e" providerId="ADAL" clId="{3E990A3B-0570-450F-8D9B-CCF36B2982E7}" dt="2022-02-23T12:24:18.047" v="958" actId="26606"/>
          <ac:spMkLst>
            <pc:docMk/>
            <pc:sldMk cId="4054203110" sldId="257"/>
            <ac:spMk id="18" creationId="{8D313E8C-7457-407E-BDA5-EACA44D38247}"/>
          </ac:spMkLst>
        </pc:spChg>
        <pc:spChg chg="add">
          <ac:chgData name="Vanhee, Joris" userId="fa00c7b5-ff64-4999-99f4-e1784cf8692e" providerId="ADAL" clId="{3E990A3B-0570-450F-8D9B-CCF36B2982E7}" dt="2022-02-23T12:24:18.047" v="959" actId="26606"/>
          <ac:spMkLst>
            <pc:docMk/>
            <pc:sldMk cId="4054203110" sldId="257"/>
            <ac:spMk id="20" creationId="{42A4FC2C-047E-45A5-965D-8E1E3BF09BC6}"/>
          </ac:spMkLst>
        </pc:spChg>
        <pc:grpChg chg="add del">
          <ac:chgData name="Vanhee, Joris" userId="fa00c7b5-ff64-4999-99f4-e1784cf8692e" providerId="ADAL" clId="{3E990A3B-0570-450F-8D9B-CCF36B2982E7}" dt="2022-02-23T12:24:06.242" v="956" actId="26606"/>
          <ac:grpSpMkLst>
            <pc:docMk/>
            <pc:sldMk cId="4054203110" sldId="257"/>
            <ac:grpSpMk id="12" creationId="{9A7CC453-6F47-4427-B67D-37E65A92C553}"/>
          </ac:grpSpMkLst>
        </pc:grpChg>
        <pc:picChg chg="add mod modCrop">
          <ac:chgData name="Vanhee, Joris" userId="fa00c7b5-ff64-4999-99f4-e1784cf8692e" providerId="ADAL" clId="{3E990A3B-0570-450F-8D9B-CCF36B2982E7}" dt="2022-02-23T12:39:32.972" v="1029" actId="14100"/>
          <ac:picMkLst>
            <pc:docMk/>
            <pc:sldMk cId="4054203110" sldId="257"/>
            <ac:picMk id="5" creationId="{B10695FA-5325-45DF-9DC0-1EDCA2CFE338}"/>
          </ac:picMkLst>
        </pc:picChg>
      </pc:sldChg>
      <pc:sldChg chg="addSp modSp new mod modNotesTx">
        <pc:chgData name="Vanhee, Joris" userId="fa00c7b5-ff64-4999-99f4-e1784cf8692e" providerId="ADAL" clId="{3E990A3B-0570-450F-8D9B-CCF36B2982E7}" dt="2022-02-25T10:08:54.899" v="3570" actId="20577"/>
        <pc:sldMkLst>
          <pc:docMk/>
          <pc:sldMk cId="80827053" sldId="258"/>
        </pc:sldMkLst>
        <pc:picChg chg="add mod modCrop">
          <ac:chgData name="Vanhee, Joris" userId="fa00c7b5-ff64-4999-99f4-e1784cf8692e" providerId="ADAL" clId="{3E990A3B-0570-450F-8D9B-CCF36B2982E7}" dt="2022-02-21T09:55:07.909" v="21" actId="732"/>
          <ac:picMkLst>
            <pc:docMk/>
            <pc:sldMk cId="80827053" sldId="258"/>
            <ac:picMk id="3" creationId="{CE0A93F6-AB8E-4279-A987-C3F1728095BD}"/>
          </ac:picMkLst>
        </pc:picChg>
      </pc:sldChg>
      <pc:sldChg chg="addSp delSp modSp new mod modNotesTx">
        <pc:chgData name="Vanhee, Joris" userId="fa00c7b5-ff64-4999-99f4-e1784cf8692e" providerId="ADAL" clId="{3E990A3B-0570-450F-8D9B-CCF36B2982E7}" dt="2022-02-25T10:16:58.005" v="3775" actId="20577"/>
        <pc:sldMkLst>
          <pc:docMk/>
          <pc:sldMk cId="1017804320" sldId="259"/>
        </pc:sldMkLst>
        <pc:picChg chg="add del mod modCrop">
          <ac:chgData name="Vanhee, Joris" userId="fa00c7b5-ff64-4999-99f4-e1784cf8692e" providerId="ADAL" clId="{3E990A3B-0570-450F-8D9B-CCF36B2982E7}" dt="2022-02-21T10:29:26.311" v="60" actId="478"/>
          <ac:picMkLst>
            <pc:docMk/>
            <pc:sldMk cId="1017804320" sldId="259"/>
            <ac:picMk id="3" creationId="{B1A4C45A-8E6E-4B99-98F1-8F868791CEAD}"/>
          </ac:picMkLst>
        </pc:picChg>
        <pc:picChg chg="add mod modCrop">
          <ac:chgData name="Vanhee, Joris" userId="fa00c7b5-ff64-4999-99f4-e1784cf8692e" providerId="ADAL" clId="{3E990A3B-0570-450F-8D9B-CCF36B2982E7}" dt="2022-02-21T10:30:59.592" v="69" actId="732"/>
          <ac:picMkLst>
            <pc:docMk/>
            <pc:sldMk cId="1017804320" sldId="259"/>
            <ac:picMk id="6" creationId="{163D5B29-99E5-41F2-AD4D-2EBFDD87F5DB}"/>
          </ac:picMkLst>
        </pc:picChg>
      </pc:sldChg>
      <pc:sldChg chg="addSp delSp modSp new mod modClrScheme chgLayout modNotesTx">
        <pc:chgData name="Vanhee, Joris" userId="fa00c7b5-ff64-4999-99f4-e1784cf8692e" providerId="ADAL" clId="{3E990A3B-0570-450F-8D9B-CCF36B2982E7}" dt="2022-02-25T10:16:20.464" v="3768" actId="20577"/>
        <pc:sldMkLst>
          <pc:docMk/>
          <pc:sldMk cId="3222829525" sldId="260"/>
        </pc:sldMkLst>
        <pc:spChg chg="del">
          <ac:chgData name="Vanhee, Joris" userId="fa00c7b5-ff64-4999-99f4-e1784cf8692e" providerId="ADAL" clId="{3E990A3B-0570-450F-8D9B-CCF36B2982E7}" dt="2022-02-21T12:34:57.716" v="71" actId="700"/>
          <ac:spMkLst>
            <pc:docMk/>
            <pc:sldMk cId="3222829525" sldId="260"/>
            <ac:spMk id="2" creationId="{AC47C930-5C77-43A2-A616-54402CCEA78D}"/>
          </ac:spMkLst>
        </pc:spChg>
        <pc:spChg chg="del">
          <ac:chgData name="Vanhee, Joris" userId="fa00c7b5-ff64-4999-99f4-e1784cf8692e" providerId="ADAL" clId="{3E990A3B-0570-450F-8D9B-CCF36B2982E7}" dt="2022-02-21T12:34:57.716" v="71" actId="700"/>
          <ac:spMkLst>
            <pc:docMk/>
            <pc:sldMk cId="3222829525" sldId="260"/>
            <ac:spMk id="3" creationId="{3968A222-C392-4D59-A233-0BA02026F59B}"/>
          </ac:spMkLst>
        </pc:spChg>
        <pc:picChg chg="add mod modCrop">
          <ac:chgData name="Vanhee, Joris" userId="fa00c7b5-ff64-4999-99f4-e1784cf8692e" providerId="ADAL" clId="{3E990A3B-0570-450F-8D9B-CCF36B2982E7}" dt="2022-02-21T12:36:09.036" v="83" actId="18131"/>
          <ac:picMkLst>
            <pc:docMk/>
            <pc:sldMk cId="3222829525" sldId="260"/>
            <ac:picMk id="5" creationId="{2F44643C-989F-4EB5-B7AA-9A0B5BD98CB4}"/>
          </ac:picMkLst>
        </pc:picChg>
      </pc:sldChg>
      <pc:sldChg chg="new del">
        <pc:chgData name="Vanhee, Joris" userId="fa00c7b5-ff64-4999-99f4-e1784cf8692e" providerId="ADAL" clId="{3E990A3B-0570-450F-8D9B-CCF36B2982E7}" dt="2022-02-23T16:03:07.670" v="1079" actId="47"/>
        <pc:sldMkLst>
          <pc:docMk/>
          <pc:sldMk cId="3908653641" sldId="261"/>
        </pc:sldMkLst>
      </pc:sldChg>
      <pc:sldChg chg="addSp delSp modSp new mod modClrScheme chgLayout modNotesTx">
        <pc:chgData name="Vanhee, Joris" userId="fa00c7b5-ff64-4999-99f4-e1784cf8692e" providerId="ADAL" clId="{3E990A3B-0570-450F-8D9B-CCF36B2982E7}" dt="2022-02-25T10:17:50.760" v="3794" actId="20577"/>
        <pc:sldMkLst>
          <pc:docMk/>
          <pc:sldMk cId="1283679795" sldId="262"/>
        </pc:sldMkLst>
        <pc:spChg chg="add del mod">
          <ac:chgData name="Vanhee, Joris" userId="fa00c7b5-ff64-4999-99f4-e1784cf8692e" providerId="ADAL" clId="{3E990A3B-0570-450F-8D9B-CCF36B2982E7}" dt="2022-02-23T11:02:08.619" v="336" actId="478"/>
          <ac:spMkLst>
            <pc:docMk/>
            <pc:sldMk cId="1283679795" sldId="262"/>
            <ac:spMk id="2" creationId="{B69C2489-0403-4E04-8C99-136E221918A8}"/>
          </ac:spMkLst>
        </pc:spChg>
        <pc:spChg chg="add del mod">
          <ac:chgData name="Vanhee, Joris" userId="fa00c7b5-ff64-4999-99f4-e1784cf8692e" providerId="ADAL" clId="{3E990A3B-0570-450F-8D9B-CCF36B2982E7}" dt="2022-02-23T11:02:13.946" v="338" actId="478"/>
          <ac:spMkLst>
            <pc:docMk/>
            <pc:sldMk cId="1283679795" sldId="262"/>
            <ac:spMk id="4" creationId="{F5E7113F-84FB-402C-93D4-D96052FF0BBF}"/>
          </ac:spMkLst>
        </pc:spChg>
        <pc:spChg chg="add mod">
          <ac:chgData name="Vanhee, Joris" userId="fa00c7b5-ff64-4999-99f4-e1784cf8692e" providerId="ADAL" clId="{3E990A3B-0570-450F-8D9B-CCF36B2982E7}" dt="2022-02-23T12:27:20.664" v="1017" actId="20577"/>
          <ac:spMkLst>
            <pc:docMk/>
            <pc:sldMk cId="1283679795" sldId="262"/>
            <ac:spMk id="9" creationId="{8ED529D3-A298-4B50-9585-6F866F363362}"/>
          </ac:spMkLst>
        </pc:spChg>
        <pc:spChg chg="add mod">
          <ac:chgData name="Vanhee, Joris" userId="fa00c7b5-ff64-4999-99f4-e1784cf8692e" providerId="ADAL" clId="{3E990A3B-0570-450F-8D9B-CCF36B2982E7}" dt="2022-02-24T09:49:20.401" v="1806" actId="20577"/>
          <ac:spMkLst>
            <pc:docMk/>
            <pc:sldMk cId="1283679795" sldId="262"/>
            <ac:spMk id="10" creationId="{2CE39069-A54A-4480-8FB8-D33D53959999}"/>
          </ac:spMkLst>
        </pc:spChg>
        <pc:spChg chg="add del mod">
          <ac:chgData name="Vanhee, Joris" userId="fa00c7b5-ff64-4999-99f4-e1784cf8692e" providerId="ADAL" clId="{3E990A3B-0570-450F-8D9B-CCF36B2982E7}" dt="2022-02-23T12:12:59.002" v="842" actId="478"/>
          <ac:spMkLst>
            <pc:docMk/>
            <pc:sldMk cId="1283679795" sldId="262"/>
            <ac:spMk id="11" creationId="{CA64CCA0-CB34-4D17-AE67-C7F8CBBFCDE5}"/>
          </ac:spMkLst>
        </pc:spChg>
        <pc:spChg chg="add mod">
          <ac:chgData name="Vanhee, Joris" userId="fa00c7b5-ff64-4999-99f4-e1784cf8692e" providerId="ADAL" clId="{3E990A3B-0570-450F-8D9B-CCF36B2982E7}" dt="2022-02-23T12:19:18.868" v="948" actId="1076"/>
          <ac:spMkLst>
            <pc:docMk/>
            <pc:sldMk cId="1283679795" sldId="262"/>
            <ac:spMk id="12" creationId="{C42B9FF4-7996-4467-92B9-487B2A13D664}"/>
          </ac:spMkLst>
        </pc:spChg>
        <pc:spChg chg="add mod">
          <ac:chgData name="Vanhee, Joris" userId="fa00c7b5-ff64-4999-99f4-e1784cf8692e" providerId="ADAL" clId="{3E990A3B-0570-450F-8D9B-CCF36B2982E7}" dt="2022-02-23T17:01:06.729" v="1170" actId="14100"/>
          <ac:spMkLst>
            <pc:docMk/>
            <pc:sldMk cId="1283679795" sldId="262"/>
            <ac:spMk id="17" creationId="{E0782E58-709F-4288-91DE-0194CD301938}"/>
          </ac:spMkLst>
        </pc:spChg>
        <pc:spChg chg="add del">
          <ac:chgData name="Vanhee, Joris" userId="fa00c7b5-ff64-4999-99f4-e1784cf8692e" providerId="ADAL" clId="{3E990A3B-0570-450F-8D9B-CCF36B2982E7}" dt="2022-02-23T17:03:43.490" v="1174" actId="22"/>
          <ac:spMkLst>
            <pc:docMk/>
            <pc:sldMk cId="1283679795" sldId="262"/>
            <ac:spMk id="23" creationId="{A606EFB7-9CD2-459F-A9E2-ABCE5B100F85}"/>
          </ac:spMkLst>
        </pc:spChg>
        <pc:grpChg chg="add mod">
          <ac:chgData name="Vanhee, Joris" userId="fa00c7b5-ff64-4999-99f4-e1784cf8692e" providerId="ADAL" clId="{3E990A3B-0570-450F-8D9B-CCF36B2982E7}" dt="2022-02-23T17:06:18.132" v="1266" actId="1076"/>
          <ac:grpSpMkLst>
            <pc:docMk/>
            <pc:sldMk cId="1283679795" sldId="262"/>
            <ac:grpSpMk id="18" creationId="{09F3AC83-4731-4168-A49E-F49D2B6DA84D}"/>
          </ac:grpSpMkLst>
        </pc:grpChg>
        <pc:picChg chg="add del mod">
          <ac:chgData name="Vanhee, Joris" userId="fa00c7b5-ff64-4999-99f4-e1784cf8692e" providerId="ADAL" clId="{3E990A3B-0570-450F-8D9B-CCF36B2982E7}" dt="2022-02-23T11:02:20.235" v="340" actId="478"/>
          <ac:picMkLst>
            <pc:docMk/>
            <pc:sldMk cId="1283679795" sldId="262"/>
            <ac:picMk id="6" creationId="{05D6F1D9-15F2-4754-ACA0-4C61C6514A61}"/>
          </ac:picMkLst>
        </pc:picChg>
        <pc:picChg chg="add del mod modCrop">
          <ac:chgData name="Vanhee, Joris" userId="fa00c7b5-ff64-4999-99f4-e1784cf8692e" providerId="ADAL" clId="{3E990A3B-0570-450F-8D9B-CCF36B2982E7}" dt="2022-02-23T12:17:19.607" v="913" actId="478"/>
          <ac:picMkLst>
            <pc:docMk/>
            <pc:sldMk cId="1283679795" sldId="262"/>
            <ac:picMk id="8" creationId="{E6CA6ED2-CBA8-441E-B39A-78CC0EB34CDB}"/>
          </ac:picMkLst>
        </pc:picChg>
        <pc:picChg chg="add del mod">
          <ac:chgData name="Vanhee, Joris" userId="fa00c7b5-ff64-4999-99f4-e1784cf8692e" providerId="ADAL" clId="{3E990A3B-0570-450F-8D9B-CCF36B2982E7}" dt="2022-02-23T12:14:39.096" v="867" actId="478"/>
          <ac:picMkLst>
            <pc:docMk/>
            <pc:sldMk cId="1283679795" sldId="262"/>
            <ac:picMk id="14" creationId="{4977DA0A-E538-496C-A325-89F1AD245273}"/>
          </ac:picMkLst>
        </pc:picChg>
        <pc:picChg chg="add mod modCrop">
          <ac:chgData name="Vanhee, Joris" userId="fa00c7b5-ff64-4999-99f4-e1784cf8692e" providerId="ADAL" clId="{3E990A3B-0570-450F-8D9B-CCF36B2982E7}" dt="2022-02-23T17:01:06.729" v="1170" actId="14100"/>
          <ac:picMkLst>
            <pc:docMk/>
            <pc:sldMk cId="1283679795" sldId="262"/>
            <ac:picMk id="16" creationId="{317D08D3-478B-46E7-BF3E-2E7568F51647}"/>
          </ac:picMkLst>
        </pc:picChg>
        <pc:picChg chg="add del mod">
          <ac:chgData name="Vanhee, Joris" userId="fa00c7b5-ff64-4999-99f4-e1784cf8692e" providerId="ADAL" clId="{3E990A3B-0570-450F-8D9B-CCF36B2982E7}" dt="2022-02-23T17:00:14.859" v="1164" actId="478"/>
          <ac:picMkLst>
            <pc:docMk/>
            <pc:sldMk cId="1283679795" sldId="262"/>
            <ac:picMk id="3074" creationId="{7322B6A0-670B-46D7-AF53-A15169024B51}"/>
          </ac:picMkLst>
        </pc:picChg>
        <pc:picChg chg="add mod">
          <ac:chgData name="Vanhee, Joris" userId="fa00c7b5-ff64-4999-99f4-e1784cf8692e" providerId="ADAL" clId="{3E990A3B-0570-450F-8D9B-CCF36B2982E7}" dt="2022-02-23T17:00:41.377" v="1167" actId="1076"/>
          <ac:picMkLst>
            <pc:docMk/>
            <pc:sldMk cId="1283679795" sldId="262"/>
            <ac:picMk id="3076" creationId="{0DD4B934-4642-41F3-A3D2-2E35ACC0D81C}"/>
          </ac:picMkLst>
        </pc:picChg>
        <pc:picChg chg="add mod">
          <ac:chgData name="Vanhee, Joris" userId="fa00c7b5-ff64-4999-99f4-e1784cf8692e" providerId="ADAL" clId="{3E990A3B-0570-450F-8D9B-CCF36B2982E7}" dt="2022-02-23T17:01:14.755" v="1172" actId="1076"/>
          <ac:picMkLst>
            <pc:docMk/>
            <pc:sldMk cId="1283679795" sldId="262"/>
            <ac:picMk id="3078" creationId="{42AEE2B4-C517-4380-AB0D-ACB639C5381B}"/>
          </ac:picMkLst>
        </pc:picChg>
        <pc:picChg chg="add del mod">
          <ac:chgData name="Vanhee, Joris" userId="fa00c7b5-ff64-4999-99f4-e1784cf8692e" providerId="ADAL" clId="{3E990A3B-0570-450F-8D9B-CCF36B2982E7}" dt="2022-02-23T17:06:58.720" v="1270" actId="478"/>
          <ac:picMkLst>
            <pc:docMk/>
            <pc:sldMk cId="1283679795" sldId="262"/>
            <ac:picMk id="3080" creationId="{E5254D1C-5990-4FBA-920E-785BE5BE0269}"/>
          </ac:picMkLst>
        </pc:picChg>
        <pc:picChg chg="add mod">
          <ac:chgData name="Vanhee, Joris" userId="fa00c7b5-ff64-4999-99f4-e1784cf8692e" providerId="ADAL" clId="{3E990A3B-0570-450F-8D9B-CCF36B2982E7}" dt="2022-02-23T17:07:53.529" v="1274" actId="1076"/>
          <ac:picMkLst>
            <pc:docMk/>
            <pc:sldMk cId="1283679795" sldId="262"/>
            <ac:picMk id="3082" creationId="{3F590835-C645-4517-8032-FDFEE1B9EA0C}"/>
          </ac:picMkLst>
        </pc:picChg>
      </pc:sldChg>
      <pc:sldChg chg="addSp delSp modSp new mod setBg addAnim modAnim modNotesTx">
        <pc:chgData name="Vanhee, Joris" userId="fa00c7b5-ff64-4999-99f4-e1784cf8692e" providerId="ADAL" clId="{3E990A3B-0570-450F-8D9B-CCF36B2982E7}" dt="2022-02-24T15:15:40.461" v="2315" actId="20577"/>
        <pc:sldMkLst>
          <pc:docMk/>
          <pc:sldMk cId="1944908025" sldId="263"/>
        </pc:sldMkLst>
        <pc:spChg chg="mod ord">
          <ac:chgData name="Vanhee, Joris" userId="fa00c7b5-ff64-4999-99f4-e1784cf8692e" providerId="ADAL" clId="{3E990A3B-0570-450F-8D9B-CCF36B2982E7}" dt="2022-02-23T16:59:17.211" v="1159" actId="26606"/>
          <ac:spMkLst>
            <pc:docMk/>
            <pc:sldMk cId="1944908025" sldId="263"/>
            <ac:spMk id="2" creationId="{31FDE4ED-8D22-47E3-9259-51DD9694524B}"/>
          </ac:spMkLst>
        </pc:spChg>
        <pc:spChg chg="add del">
          <ac:chgData name="Vanhee, Joris" userId="fa00c7b5-ff64-4999-99f4-e1784cf8692e" providerId="ADAL" clId="{3E990A3B-0570-450F-8D9B-CCF36B2982E7}" dt="2022-02-23T16:59:17.211" v="1159" actId="26606"/>
          <ac:spMkLst>
            <pc:docMk/>
            <pc:sldMk cId="1944908025" sldId="263"/>
            <ac:spMk id="9" creationId="{37C89E4B-3C9F-44B9-8B86-D9E3D112D8EC}"/>
          </ac:spMkLst>
        </pc:spChg>
        <pc:spChg chg="add">
          <ac:chgData name="Vanhee, Joris" userId="fa00c7b5-ff64-4999-99f4-e1784cf8692e" providerId="ADAL" clId="{3E990A3B-0570-450F-8D9B-CCF36B2982E7}" dt="2022-02-23T16:59:17.211" v="1159" actId="26606"/>
          <ac:spMkLst>
            <pc:docMk/>
            <pc:sldMk cId="1944908025" sldId="263"/>
            <ac:spMk id="18" creationId="{37C89E4B-3C9F-44B9-8B86-D9E3D112D8EC}"/>
          </ac:spMkLst>
        </pc:spChg>
        <pc:picChg chg="add del mod">
          <ac:chgData name="Vanhee, Joris" userId="fa00c7b5-ff64-4999-99f4-e1784cf8692e" providerId="ADAL" clId="{3E990A3B-0570-450F-8D9B-CCF36B2982E7}" dt="2022-02-23T16:57:36.520" v="1155" actId="478"/>
          <ac:picMkLst>
            <pc:docMk/>
            <pc:sldMk cId="1944908025" sldId="263"/>
            <ac:picMk id="4" creationId="{A5C7CF11-F7E7-4002-BDAA-88CE6FA5A877}"/>
          </ac:picMkLst>
        </pc:picChg>
        <pc:picChg chg="add mod">
          <ac:chgData name="Vanhee, Joris" userId="fa00c7b5-ff64-4999-99f4-e1784cf8692e" providerId="ADAL" clId="{3E990A3B-0570-450F-8D9B-CCF36B2982E7}" dt="2022-02-23T16:59:17.211" v="1159" actId="26606"/>
          <ac:picMkLst>
            <pc:docMk/>
            <pc:sldMk cId="1944908025" sldId="263"/>
            <ac:picMk id="6" creationId="{27D2B4D7-1095-4466-85EB-DFDCB86CC214}"/>
          </ac:picMkLst>
        </pc:picChg>
        <pc:cxnChg chg="add del">
          <ac:chgData name="Vanhee, Joris" userId="fa00c7b5-ff64-4999-99f4-e1784cf8692e" providerId="ADAL" clId="{3E990A3B-0570-450F-8D9B-CCF36B2982E7}" dt="2022-02-23T16:59:17.211" v="1159" actId="26606"/>
          <ac:cxnSpMkLst>
            <pc:docMk/>
            <pc:sldMk cId="1944908025" sldId="263"/>
            <ac:cxnSpMk id="11" creationId="{AA2EAA10-076F-46BD-8F0F-B9A2FB77A85C}"/>
          </ac:cxnSpMkLst>
        </pc:cxnChg>
        <pc:cxnChg chg="add del">
          <ac:chgData name="Vanhee, Joris" userId="fa00c7b5-ff64-4999-99f4-e1784cf8692e" providerId="ADAL" clId="{3E990A3B-0570-450F-8D9B-CCF36B2982E7}" dt="2022-02-23T16:59:17.211" v="1159" actId="26606"/>
          <ac:cxnSpMkLst>
            <pc:docMk/>
            <pc:sldMk cId="1944908025" sldId="263"/>
            <ac:cxnSpMk id="13" creationId="{D891E407-403B-4764-86C9-33A56D3BCAA3}"/>
          </ac:cxnSpMkLst>
        </pc:cxnChg>
        <pc:cxnChg chg="add">
          <ac:chgData name="Vanhee, Joris" userId="fa00c7b5-ff64-4999-99f4-e1784cf8692e" providerId="ADAL" clId="{3E990A3B-0570-450F-8D9B-CCF36B2982E7}" dt="2022-02-23T16:59:17.211" v="1159" actId="26606"/>
          <ac:cxnSpMkLst>
            <pc:docMk/>
            <pc:sldMk cId="1944908025" sldId="263"/>
            <ac:cxnSpMk id="20" creationId="{AA2EAA10-076F-46BD-8F0F-B9A2FB77A85C}"/>
          </ac:cxnSpMkLst>
        </pc:cxnChg>
        <pc:cxnChg chg="add">
          <ac:chgData name="Vanhee, Joris" userId="fa00c7b5-ff64-4999-99f4-e1784cf8692e" providerId="ADAL" clId="{3E990A3B-0570-450F-8D9B-CCF36B2982E7}" dt="2022-02-23T16:59:17.211" v="1159" actId="26606"/>
          <ac:cxnSpMkLst>
            <pc:docMk/>
            <pc:sldMk cId="1944908025" sldId="263"/>
            <ac:cxnSpMk id="22" creationId="{D891E407-403B-4764-86C9-33A56D3BCAA3}"/>
          </ac:cxnSpMkLst>
        </pc:cxnChg>
      </pc:sldChg>
      <pc:sldChg chg="addSp delSp modSp new mod">
        <pc:chgData name="Vanhee, Joris" userId="fa00c7b5-ff64-4999-99f4-e1784cf8692e" providerId="ADAL" clId="{3E990A3B-0570-450F-8D9B-CCF36B2982E7}" dt="2022-02-23T12:19:44.916" v="952" actId="1076"/>
        <pc:sldMkLst>
          <pc:docMk/>
          <pc:sldMk cId="3900718530" sldId="264"/>
        </pc:sldMkLst>
        <pc:spChg chg="del">
          <ac:chgData name="Vanhee, Joris" userId="fa00c7b5-ff64-4999-99f4-e1784cf8692e" providerId="ADAL" clId="{3E990A3B-0570-450F-8D9B-CCF36B2982E7}" dt="2022-02-21T16:07:02.509" v="250" actId="478"/>
          <ac:spMkLst>
            <pc:docMk/>
            <pc:sldMk cId="3900718530" sldId="264"/>
            <ac:spMk id="2" creationId="{077529CC-94A2-4749-B222-36FD6F7D1A96}"/>
          </ac:spMkLst>
        </pc:spChg>
        <pc:spChg chg="add mod">
          <ac:chgData name="Vanhee, Joris" userId="fa00c7b5-ff64-4999-99f4-e1784cf8692e" providerId="ADAL" clId="{3E990A3B-0570-450F-8D9B-CCF36B2982E7}" dt="2022-02-23T12:19:44.916" v="952" actId="1076"/>
          <ac:spMkLst>
            <pc:docMk/>
            <pc:sldMk cId="3900718530" sldId="264"/>
            <ac:spMk id="7" creationId="{B0219B25-1A5E-4B17-A87A-A1E6468975C7}"/>
          </ac:spMkLst>
        </pc:spChg>
        <pc:picChg chg="add mod">
          <ac:chgData name="Vanhee, Joris" userId="fa00c7b5-ff64-4999-99f4-e1784cf8692e" providerId="ADAL" clId="{3E990A3B-0570-450F-8D9B-CCF36B2982E7}" dt="2022-02-21T16:11:13.226" v="251" actId="1076"/>
          <ac:picMkLst>
            <pc:docMk/>
            <pc:sldMk cId="3900718530" sldId="264"/>
            <ac:picMk id="4" creationId="{D3208DC9-D6FE-44F8-A74A-D03880EF3DEC}"/>
          </ac:picMkLst>
        </pc:picChg>
        <pc:picChg chg="add mod">
          <ac:chgData name="Vanhee, Joris" userId="fa00c7b5-ff64-4999-99f4-e1784cf8692e" providerId="ADAL" clId="{3E990A3B-0570-450F-8D9B-CCF36B2982E7}" dt="2022-02-21T16:11:13.226" v="251" actId="1076"/>
          <ac:picMkLst>
            <pc:docMk/>
            <pc:sldMk cId="3900718530" sldId="264"/>
            <ac:picMk id="6" creationId="{4616A2CE-0DD0-467B-B69C-8D4E526DF9B4}"/>
          </ac:picMkLst>
        </pc:picChg>
      </pc:sldChg>
      <pc:sldChg chg="addSp modSp new mod modNotesTx">
        <pc:chgData name="Vanhee, Joris" userId="fa00c7b5-ff64-4999-99f4-e1784cf8692e" providerId="ADAL" clId="{3E990A3B-0570-450F-8D9B-CCF36B2982E7}" dt="2022-02-25T10:10:17.875" v="3725" actId="20577"/>
        <pc:sldMkLst>
          <pc:docMk/>
          <pc:sldMk cId="4253496476" sldId="265"/>
        </pc:sldMkLst>
        <pc:spChg chg="add mod">
          <ac:chgData name="Vanhee, Joris" userId="fa00c7b5-ff64-4999-99f4-e1784cf8692e" providerId="ADAL" clId="{3E990A3B-0570-450F-8D9B-CCF36B2982E7}" dt="2022-02-23T12:19:27.767" v="950" actId="1076"/>
          <ac:spMkLst>
            <pc:docMk/>
            <pc:sldMk cId="4253496476" sldId="265"/>
            <ac:spMk id="4" creationId="{54CB1998-03E6-4B84-BE18-EC383E7ADBB7}"/>
          </ac:spMkLst>
        </pc:spChg>
        <pc:picChg chg="add mod">
          <ac:chgData name="Vanhee, Joris" userId="fa00c7b5-ff64-4999-99f4-e1784cf8692e" providerId="ADAL" clId="{3E990A3B-0570-450F-8D9B-CCF36B2982E7}" dt="2022-02-23T10:20:21.296" v="276" actId="1076"/>
          <ac:picMkLst>
            <pc:docMk/>
            <pc:sldMk cId="4253496476" sldId="265"/>
            <ac:picMk id="3" creationId="{40B6C49A-0171-4D26-997B-4CC210E58F8E}"/>
          </ac:picMkLst>
        </pc:picChg>
        <pc:picChg chg="add mod">
          <ac:chgData name="Vanhee, Joris" userId="fa00c7b5-ff64-4999-99f4-e1784cf8692e" providerId="ADAL" clId="{3E990A3B-0570-450F-8D9B-CCF36B2982E7}" dt="2022-02-23T10:24:43.921" v="301" actId="1076"/>
          <ac:picMkLst>
            <pc:docMk/>
            <pc:sldMk cId="4253496476" sldId="265"/>
            <ac:picMk id="6" creationId="{37A632CC-779A-439F-94D1-230D5D035DBC}"/>
          </ac:picMkLst>
        </pc:picChg>
      </pc:sldChg>
      <pc:sldChg chg="addSp delSp modSp new mod setBg modNotesTx">
        <pc:chgData name="Vanhee, Joris" userId="fa00c7b5-ff64-4999-99f4-e1784cf8692e" providerId="ADAL" clId="{3E990A3B-0570-450F-8D9B-CCF36B2982E7}" dt="2022-02-24T16:08:45.030" v="2392" actId="20577"/>
        <pc:sldMkLst>
          <pc:docMk/>
          <pc:sldMk cId="2228399626" sldId="266"/>
        </pc:sldMkLst>
        <pc:spChg chg="del">
          <ac:chgData name="Vanhee, Joris" userId="fa00c7b5-ff64-4999-99f4-e1784cf8692e" providerId="ADAL" clId="{3E990A3B-0570-450F-8D9B-CCF36B2982E7}" dt="2022-02-23T12:44:30.631" v="1030" actId="478"/>
          <ac:spMkLst>
            <pc:docMk/>
            <pc:sldMk cId="2228399626" sldId="266"/>
            <ac:spMk id="2" creationId="{BA340EC7-6C42-42F5-9E66-0CBA243287DF}"/>
          </ac:spMkLst>
        </pc:spChg>
        <pc:spChg chg="add del">
          <ac:chgData name="Vanhee, Joris" userId="fa00c7b5-ff64-4999-99f4-e1784cf8692e" providerId="ADAL" clId="{3E990A3B-0570-450F-8D9B-CCF36B2982E7}" dt="2022-02-23T12:44:42.028" v="1035" actId="26606"/>
          <ac:spMkLst>
            <pc:docMk/>
            <pc:sldMk cId="2228399626" sldId="266"/>
            <ac:spMk id="9" creationId="{42A4FC2C-047E-45A5-965D-8E1E3BF09BC6}"/>
          </ac:spMkLst>
        </pc:spChg>
        <pc:picChg chg="add del mod modCrop">
          <ac:chgData name="Vanhee, Joris" userId="fa00c7b5-ff64-4999-99f4-e1784cf8692e" providerId="ADAL" clId="{3E990A3B-0570-450F-8D9B-CCF36B2982E7}" dt="2022-02-23T12:45:34.770" v="1042" actId="478"/>
          <ac:picMkLst>
            <pc:docMk/>
            <pc:sldMk cId="2228399626" sldId="266"/>
            <ac:picMk id="4" creationId="{0378F4E6-73AD-46C4-A8B2-CF337F0E8BEA}"/>
          </ac:picMkLst>
        </pc:picChg>
        <pc:picChg chg="add del mod modCrop">
          <ac:chgData name="Vanhee, Joris" userId="fa00c7b5-ff64-4999-99f4-e1784cf8692e" providerId="ADAL" clId="{3E990A3B-0570-450F-8D9B-CCF36B2982E7}" dt="2022-02-23T12:46:34.660" v="1050" actId="478"/>
          <ac:picMkLst>
            <pc:docMk/>
            <pc:sldMk cId="2228399626" sldId="266"/>
            <ac:picMk id="6" creationId="{99C9E455-DA55-4366-A36B-BC890FB1BDC5}"/>
          </ac:picMkLst>
        </pc:picChg>
        <pc:picChg chg="add del mod modCrop">
          <ac:chgData name="Vanhee, Joris" userId="fa00c7b5-ff64-4999-99f4-e1784cf8692e" providerId="ADAL" clId="{3E990A3B-0570-450F-8D9B-CCF36B2982E7}" dt="2022-02-23T12:48:11.330" v="1058" actId="478"/>
          <ac:picMkLst>
            <pc:docMk/>
            <pc:sldMk cId="2228399626" sldId="266"/>
            <ac:picMk id="8" creationId="{EE179360-A1DA-4C4C-97A7-300D7EFBC439}"/>
          </ac:picMkLst>
        </pc:picChg>
        <pc:picChg chg="add del mod modCrop">
          <ac:chgData name="Vanhee, Joris" userId="fa00c7b5-ff64-4999-99f4-e1784cf8692e" providerId="ADAL" clId="{3E990A3B-0570-450F-8D9B-CCF36B2982E7}" dt="2022-02-23T12:48:31.976" v="1063" actId="478"/>
          <ac:picMkLst>
            <pc:docMk/>
            <pc:sldMk cId="2228399626" sldId="266"/>
            <ac:picMk id="11" creationId="{F4521D68-06E8-43D6-94BA-58C756986BCC}"/>
          </ac:picMkLst>
        </pc:picChg>
        <pc:picChg chg="add mod modCrop">
          <ac:chgData name="Vanhee, Joris" userId="fa00c7b5-ff64-4999-99f4-e1784cf8692e" providerId="ADAL" clId="{3E990A3B-0570-450F-8D9B-CCF36B2982E7}" dt="2022-02-23T12:52:14.305" v="1071" actId="732"/>
          <ac:picMkLst>
            <pc:docMk/>
            <pc:sldMk cId="2228399626" sldId="266"/>
            <ac:picMk id="13" creationId="{F5AC223F-D7E5-4063-8987-11913FD9E408}"/>
          </ac:picMkLst>
        </pc:picChg>
      </pc:sldChg>
      <pc:sldChg chg="addSp delSp modSp new mod modAnim modNotesTx">
        <pc:chgData name="Vanhee, Joris" userId="fa00c7b5-ff64-4999-99f4-e1784cf8692e" providerId="ADAL" clId="{3E990A3B-0570-450F-8D9B-CCF36B2982E7}" dt="2022-02-25T10:04:22.257" v="3248" actId="20577"/>
        <pc:sldMkLst>
          <pc:docMk/>
          <pc:sldMk cId="2041225540" sldId="267"/>
        </pc:sldMkLst>
        <pc:spChg chg="del">
          <ac:chgData name="Vanhee, Joris" userId="fa00c7b5-ff64-4999-99f4-e1784cf8692e" providerId="ADAL" clId="{3E990A3B-0570-450F-8D9B-CCF36B2982E7}" dt="2022-02-23T16:56:44.644" v="1148" actId="478"/>
          <ac:spMkLst>
            <pc:docMk/>
            <pc:sldMk cId="2041225540" sldId="267"/>
            <ac:spMk id="2" creationId="{8D60769E-4745-4959-BB1F-8A7EDB5396E8}"/>
          </ac:spMkLst>
        </pc:spChg>
        <pc:spChg chg="add mod">
          <ac:chgData name="Vanhee, Joris" userId="fa00c7b5-ff64-4999-99f4-e1784cf8692e" providerId="ADAL" clId="{3E990A3B-0570-450F-8D9B-CCF36B2982E7}" dt="2022-02-24T07:52:49.476" v="1279" actId="1076"/>
          <ac:spMkLst>
            <pc:docMk/>
            <pc:sldMk cId="2041225540" sldId="267"/>
            <ac:spMk id="3" creationId="{408837E7-4E79-49BA-8E4A-CE2409F468FD}"/>
          </ac:spMkLst>
        </pc:spChg>
        <pc:grpChg chg="add mod">
          <ac:chgData name="Vanhee, Joris" userId="fa00c7b5-ff64-4999-99f4-e1784cf8692e" providerId="ADAL" clId="{3E990A3B-0570-450F-8D9B-CCF36B2982E7}" dt="2022-02-24T07:52:49.476" v="1279" actId="1076"/>
          <ac:grpSpMkLst>
            <pc:docMk/>
            <pc:sldMk cId="2041225540" sldId="267"/>
            <ac:grpSpMk id="4" creationId="{B3FF7989-38C8-425E-A465-E49F3B9575EA}"/>
          </ac:grpSpMkLst>
        </pc:grpChg>
        <pc:picChg chg="add mod">
          <ac:chgData name="Vanhee, Joris" userId="fa00c7b5-ff64-4999-99f4-e1784cf8692e" providerId="ADAL" clId="{3E990A3B-0570-450F-8D9B-CCF36B2982E7}" dt="2022-02-24T07:53:12.029" v="1289" actId="1076"/>
          <ac:picMkLst>
            <pc:docMk/>
            <pc:sldMk cId="2041225540" sldId="267"/>
            <ac:picMk id="5" creationId="{A94760D4-C947-4464-B4CC-8E1425832456}"/>
          </ac:picMkLst>
        </pc:picChg>
        <pc:picChg chg="add mod">
          <ac:chgData name="Vanhee, Joris" userId="fa00c7b5-ff64-4999-99f4-e1784cf8692e" providerId="ADAL" clId="{3E990A3B-0570-450F-8D9B-CCF36B2982E7}" dt="2022-02-24T07:53:15.255" v="1290" actId="1076"/>
          <ac:picMkLst>
            <pc:docMk/>
            <pc:sldMk cId="2041225540" sldId="267"/>
            <ac:picMk id="6" creationId="{8C602DFD-59A5-4380-8419-D7101309BA5C}"/>
          </ac:picMkLst>
        </pc:picChg>
        <pc:picChg chg="add del mod">
          <ac:chgData name="Vanhee, Joris" userId="fa00c7b5-ff64-4999-99f4-e1784cf8692e" providerId="ADAL" clId="{3E990A3B-0570-450F-8D9B-CCF36B2982E7}" dt="2022-02-23T16:53:23.827" v="1136" actId="21"/>
          <ac:picMkLst>
            <pc:docMk/>
            <pc:sldMk cId="2041225540" sldId="267"/>
            <ac:picMk id="1026" creationId="{E275771B-AB31-431B-8098-80873C086FC5}"/>
          </ac:picMkLst>
        </pc:picChg>
        <pc:picChg chg="add mod">
          <ac:chgData name="Vanhee, Joris" userId="fa00c7b5-ff64-4999-99f4-e1784cf8692e" providerId="ADAL" clId="{3E990A3B-0570-450F-8D9B-CCF36B2982E7}" dt="2022-02-24T07:52:49.476" v="1279" actId="1076"/>
          <ac:picMkLst>
            <pc:docMk/>
            <pc:sldMk cId="2041225540" sldId="267"/>
            <ac:picMk id="1028" creationId="{D3C20D6E-3F9A-45CA-8029-4CEEC6F9413A}"/>
          </ac:picMkLst>
        </pc:picChg>
      </pc:sldChg>
      <pc:sldChg chg="new del mod modShow">
        <pc:chgData name="Vanhee, Joris" userId="fa00c7b5-ff64-4999-99f4-e1784cf8692e" providerId="ADAL" clId="{3E990A3B-0570-450F-8D9B-CCF36B2982E7}" dt="2022-02-24T09:44:43.856" v="1752" actId="47"/>
        <pc:sldMkLst>
          <pc:docMk/>
          <pc:sldMk cId="2021404781" sldId="268"/>
        </pc:sldMkLst>
      </pc:sldChg>
      <pc:sldChg chg="addSp modSp new add del mod ord modClrScheme modShow chgLayout">
        <pc:chgData name="Vanhee, Joris" userId="fa00c7b5-ff64-4999-99f4-e1784cf8692e" providerId="ADAL" clId="{3E990A3B-0570-450F-8D9B-CCF36B2982E7}" dt="2022-02-24T09:44:50.036" v="1753" actId="47"/>
        <pc:sldMkLst>
          <pc:docMk/>
          <pc:sldMk cId="3771964340" sldId="269"/>
        </pc:sldMkLst>
        <pc:spChg chg="mod ord">
          <ac:chgData name="Vanhee, Joris" userId="fa00c7b5-ff64-4999-99f4-e1784cf8692e" providerId="ADAL" clId="{3E990A3B-0570-450F-8D9B-CCF36B2982E7}" dt="2022-02-23T16:31:19.276" v="1087" actId="700"/>
          <ac:spMkLst>
            <pc:docMk/>
            <pc:sldMk cId="3771964340" sldId="269"/>
            <ac:spMk id="2" creationId="{2FD87888-95C8-48D6-B439-4FE989220EFE}"/>
          </ac:spMkLst>
        </pc:spChg>
        <pc:spChg chg="add mod ord">
          <ac:chgData name="Vanhee, Joris" userId="fa00c7b5-ff64-4999-99f4-e1784cf8692e" providerId="ADAL" clId="{3E990A3B-0570-450F-8D9B-CCF36B2982E7}" dt="2022-02-23T16:31:44.148" v="1123" actId="20577"/>
          <ac:spMkLst>
            <pc:docMk/>
            <pc:sldMk cId="3771964340" sldId="269"/>
            <ac:spMk id="3" creationId="{0C683E15-DB57-415C-932D-724BD7515B1E}"/>
          </ac:spMkLst>
        </pc:spChg>
      </pc:sldChg>
      <pc:sldChg chg="addSp delSp modSp new mod setBg modClrScheme chgLayout modNotesTx">
        <pc:chgData name="Vanhee, Joris" userId="fa00c7b5-ff64-4999-99f4-e1784cf8692e" providerId="ADAL" clId="{3E990A3B-0570-450F-8D9B-CCF36B2982E7}" dt="2022-02-25T09:47:46.888" v="3229" actId="20577"/>
        <pc:sldMkLst>
          <pc:docMk/>
          <pc:sldMk cId="2420570589" sldId="270"/>
        </pc:sldMkLst>
        <pc:spChg chg="del">
          <ac:chgData name="Vanhee, Joris" userId="fa00c7b5-ff64-4999-99f4-e1784cf8692e" providerId="ADAL" clId="{3E990A3B-0570-450F-8D9B-CCF36B2982E7}" dt="2022-02-24T08:01:45.764" v="1294" actId="700"/>
          <ac:spMkLst>
            <pc:docMk/>
            <pc:sldMk cId="2420570589" sldId="270"/>
            <ac:spMk id="2" creationId="{4E05E63E-7762-4D17-A2F3-460F28DA809B}"/>
          </ac:spMkLst>
        </pc:spChg>
        <pc:spChg chg="del">
          <ac:chgData name="Vanhee, Joris" userId="fa00c7b5-ff64-4999-99f4-e1784cf8692e" providerId="ADAL" clId="{3E990A3B-0570-450F-8D9B-CCF36B2982E7}" dt="2022-02-24T08:01:45.764" v="1294" actId="700"/>
          <ac:spMkLst>
            <pc:docMk/>
            <pc:sldMk cId="2420570589" sldId="270"/>
            <ac:spMk id="3" creationId="{D93B1794-AFD1-4BCA-8FCA-6B30D37B6D8D}"/>
          </ac:spMkLst>
        </pc:spChg>
        <pc:spChg chg="add">
          <ac:chgData name="Vanhee, Joris" userId="fa00c7b5-ff64-4999-99f4-e1784cf8692e" providerId="ADAL" clId="{3E990A3B-0570-450F-8D9B-CCF36B2982E7}" dt="2022-02-24T08:16:35.533" v="1337" actId="26606"/>
          <ac:spMkLst>
            <pc:docMk/>
            <pc:sldMk cId="2420570589" sldId="270"/>
            <ac:spMk id="12" creationId="{B96FC576-AE30-4C09-A12C-0582F2A6A067}"/>
          </ac:spMkLst>
        </pc:spChg>
        <pc:picChg chg="add mod ord">
          <ac:chgData name="Vanhee, Joris" userId="fa00c7b5-ff64-4999-99f4-e1784cf8692e" providerId="ADAL" clId="{3E990A3B-0570-450F-8D9B-CCF36B2982E7}" dt="2022-02-24T09:38:55.436" v="1695" actId="1076"/>
          <ac:picMkLst>
            <pc:docMk/>
            <pc:sldMk cId="2420570589" sldId="270"/>
            <ac:picMk id="4" creationId="{052A4E0B-23D8-49FA-B34B-212158067A7A}"/>
          </ac:picMkLst>
        </pc:picChg>
        <pc:picChg chg="add mod ord">
          <ac:chgData name="Vanhee, Joris" userId="fa00c7b5-ff64-4999-99f4-e1784cf8692e" providerId="ADAL" clId="{3E990A3B-0570-450F-8D9B-CCF36B2982E7}" dt="2022-02-24T09:39:06.248" v="1696" actId="1076"/>
          <ac:picMkLst>
            <pc:docMk/>
            <pc:sldMk cId="2420570589" sldId="270"/>
            <ac:picMk id="5" creationId="{9D6C2840-CE5C-4EA3-9A58-B397FED39097}"/>
          </ac:picMkLst>
        </pc:picChg>
        <pc:picChg chg="add mod">
          <ac:chgData name="Vanhee, Joris" userId="fa00c7b5-ff64-4999-99f4-e1784cf8692e" providerId="ADAL" clId="{3E990A3B-0570-450F-8D9B-CCF36B2982E7}" dt="2022-02-24T09:38:52.336" v="1694" actId="1076"/>
          <ac:picMkLst>
            <pc:docMk/>
            <pc:sldMk cId="2420570589" sldId="270"/>
            <ac:picMk id="6" creationId="{A128AA05-8628-440B-932C-08B258CFCFC9}"/>
          </ac:picMkLst>
        </pc:picChg>
        <pc:picChg chg="add mod">
          <ac:chgData name="Vanhee, Joris" userId="fa00c7b5-ff64-4999-99f4-e1784cf8692e" providerId="ADAL" clId="{3E990A3B-0570-450F-8D9B-CCF36B2982E7}" dt="2022-02-24T09:38:48.290" v="1693" actId="1076"/>
          <ac:picMkLst>
            <pc:docMk/>
            <pc:sldMk cId="2420570589" sldId="270"/>
            <ac:picMk id="7" creationId="{7C722995-5843-4EA7-BE24-EBB2FFFC852F}"/>
          </ac:picMkLst>
        </pc:picChg>
      </pc:sldChg>
      <pc:sldChg chg="addSp delSp modSp new del mod">
        <pc:chgData name="Vanhee, Joris" userId="fa00c7b5-ff64-4999-99f4-e1784cf8692e" providerId="ADAL" clId="{3E990A3B-0570-450F-8D9B-CCF36B2982E7}" dt="2022-02-24T07:53:36.256" v="1292" actId="47"/>
        <pc:sldMkLst>
          <pc:docMk/>
          <pc:sldMk cId="3637438886" sldId="270"/>
        </pc:sldMkLst>
        <pc:spChg chg="del">
          <ac:chgData name="Vanhee, Joris" userId="fa00c7b5-ff64-4999-99f4-e1784cf8692e" providerId="ADAL" clId="{3E990A3B-0570-450F-8D9B-CCF36B2982E7}" dt="2022-02-23T16:53:29.564" v="1139" actId="478"/>
          <ac:spMkLst>
            <pc:docMk/>
            <pc:sldMk cId="3637438886" sldId="270"/>
            <ac:spMk id="2" creationId="{7CFAE3F2-7EDC-49B0-B4F2-AD9CAE1A28A4}"/>
          </ac:spMkLst>
        </pc:spChg>
        <pc:picChg chg="add del mod">
          <ac:chgData name="Vanhee, Joris" userId="fa00c7b5-ff64-4999-99f4-e1784cf8692e" providerId="ADAL" clId="{3E990A3B-0570-450F-8D9B-CCF36B2982E7}" dt="2022-02-24T07:52:51.974" v="1280" actId="21"/>
          <ac:picMkLst>
            <pc:docMk/>
            <pc:sldMk cId="3637438886" sldId="270"/>
            <ac:picMk id="3" creationId="{095ECB43-9FEA-4865-BCC2-F5A4829936F3}"/>
          </ac:picMkLst>
        </pc:picChg>
        <pc:picChg chg="add del mod">
          <ac:chgData name="Vanhee, Joris" userId="fa00c7b5-ff64-4999-99f4-e1784cf8692e" providerId="ADAL" clId="{3E990A3B-0570-450F-8D9B-CCF36B2982E7}" dt="2022-02-24T07:53:05.092" v="1285" actId="21"/>
          <ac:picMkLst>
            <pc:docMk/>
            <pc:sldMk cId="3637438886" sldId="270"/>
            <ac:picMk id="2050" creationId="{0CDD52A8-DB2B-47B8-886B-356710A1CAE9}"/>
          </ac:picMkLst>
        </pc:picChg>
      </pc:sldChg>
      <pc:sldChg chg="addSp delSp modSp new mod setBg modAnim modNotesTx">
        <pc:chgData name="Vanhee, Joris" userId="fa00c7b5-ff64-4999-99f4-e1784cf8692e" providerId="ADAL" clId="{3E990A3B-0570-450F-8D9B-CCF36B2982E7}" dt="2022-02-25T10:14:36.065" v="3766" actId="20577"/>
        <pc:sldMkLst>
          <pc:docMk/>
          <pc:sldMk cId="3855159037" sldId="271"/>
        </pc:sldMkLst>
        <pc:spChg chg="del">
          <ac:chgData name="Vanhee, Joris" userId="fa00c7b5-ff64-4999-99f4-e1784cf8692e" providerId="ADAL" clId="{3E990A3B-0570-450F-8D9B-CCF36B2982E7}" dt="2022-02-24T08:11:52.204" v="1318" actId="478"/>
          <ac:spMkLst>
            <pc:docMk/>
            <pc:sldMk cId="3855159037" sldId="271"/>
            <ac:spMk id="2" creationId="{C163563F-F833-46F2-9F3D-AEA779A1740A}"/>
          </ac:spMkLst>
        </pc:spChg>
        <pc:spChg chg="add mod">
          <ac:chgData name="Vanhee, Joris" userId="fa00c7b5-ff64-4999-99f4-e1784cf8692e" providerId="ADAL" clId="{3E990A3B-0570-450F-8D9B-CCF36B2982E7}" dt="2022-02-24T09:41:47.868" v="1706" actId="207"/>
          <ac:spMkLst>
            <pc:docMk/>
            <pc:sldMk cId="3855159037" sldId="271"/>
            <ac:spMk id="7" creationId="{5D8EEFB9-C96F-40A7-B257-4DCB530EA52D}"/>
          </ac:spMkLst>
        </pc:spChg>
        <pc:spChg chg="add del">
          <ac:chgData name="Vanhee, Joris" userId="fa00c7b5-ff64-4999-99f4-e1784cf8692e" providerId="ADAL" clId="{3E990A3B-0570-450F-8D9B-CCF36B2982E7}" dt="2022-02-24T08:12:03.568" v="1323" actId="26606"/>
          <ac:spMkLst>
            <pc:docMk/>
            <pc:sldMk cId="3855159037" sldId="271"/>
            <ac:spMk id="9" creationId="{42A4FC2C-047E-45A5-965D-8E1E3BF09BC6}"/>
          </ac:spMkLst>
        </pc:spChg>
        <pc:spChg chg="add mod">
          <ac:chgData name="Vanhee, Joris" userId="fa00c7b5-ff64-4999-99f4-e1784cf8692e" providerId="ADAL" clId="{3E990A3B-0570-450F-8D9B-CCF36B2982E7}" dt="2022-02-24T09:41:50.667" v="1707" actId="207"/>
          <ac:spMkLst>
            <pc:docMk/>
            <pc:sldMk cId="3855159037" sldId="271"/>
            <ac:spMk id="10" creationId="{776AC909-FC40-470E-A079-4A8FD4D93940}"/>
          </ac:spMkLst>
        </pc:spChg>
        <pc:picChg chg="add del mod modCrop">
          <ac:chgData name="Vanhee, Joris" userId="fa00c7b5-ff64-4999-99f4-e1784cf8692e" providerId="ADAL" clId="{3E990A3B-0570-450F-8D9B-CCF36B2982E7}" dt="2022-02-24T08:12:21.006" v="1327" actId="478"/>
          <ac:picMkLst>
            <pc:docMk/>
            <pc:sldMk cId="3855159037" sldId="271"/>
            <ac:picMk id="4" creationId="{F23E7F76-84DD-455A-9EC2-7FDE25FBC4DB}"/>
          </ac:picMkLst>
        </pc:picChg>
        <pc:picChg chg="add mod modCrop">
          <ac:chgData name="Vanhee, Joris" userId="fa00c7b5-ff64-4999-99f4-e1784cf8692e" providerId="ADAL" clId="{3E990A3B-0570-450F-8D9B-CCF36B2982E7}" dt="2022-02-24T09:39:34.462" v="1697" actId="14100"/>
          <ac:picMkLst>
            <pc:docMk/>
            <pc:sldMk cId="3855159037" sldId="271"/>
            <ac:picMk id="6" creationId="{7135BF8B-606E-49CE-B43A-7374FD579D61}"/>
          </ac:picMkLst>
        </pc:picChg>
      </pc:sldChg>
      <pc:sldChg chg="new del">
        <pc:chgData name="Vanhee, Joris" userId="fa00c7b5-ff64-4999-99f4-e1784cf8692e" providerId="ADAL" clId="{3E990A3B-0570-450F-8D9B-CCF36B2982E7}" dt="2022-02-24T08:21:39.715" v="1375" actId="47"/>
        <pc:sldMkLst>
          <pc:docMk/>
          <pc:sldMk cId="1793641298" sldId="272"/>
        </pc:sldMkLst>
      </pc:sldChg>
      <pc:sldChg chg="addSp delSp modSp new mod ord setBg modNotesTx">
        <pc:chgData name="Vanhee, Joris" userId="fa00c7b5-ff64-4999-99f4-e1784cf8692e" providerId="ADAL" clId="{3E990A3B-0570-450F-8D9B-CCF36B2982E7}" dt="2022-02-25T10:19:09.100" v="3831" actId="20577"/>
        <pc:sldMkLst>
          <pc:docMk/>
          <pc:sldMk cId="1955409149" sldId="273"/>
        </pc:sldMkLst>
        <pc:spChg chg="mod ord">
          <ac:chgData name="Vanhee, Joris" userId="fa00c7b5-ff64-4999-99f4-e1784cf8692e" providerId="ADAL" clId="{3E990A3B-0570-450F-8D9B-CCF36B2982E7}" dt="2022-02-24T09:43:27.952" v="1751" actId="20577"/>
          <ac:spMkLst>
            <pc:docMk/>
            <pc:sldMk cId="1955409149" sldId="273"/>
            <ac:spMk id="2" creationId="{B19FDAF3-70D1-4029-B573-4C342E9B4338}"/>
          </ac:spMkLst>
        </pc:spChg>
        <pc:spChg chg="add">
          <ac:chgData name="Vanhee, Joris" userId="fa00c7b5-ff64-4999-99f4-e1784cf8692e" providerId="ADAL" clId="{3E990A3B-0570-450F-8D9B-CCF36B2982E7}" dt="2022-02-24T08:20:55.915" v="1349" actId="26606"/>
          <ac:spMkLst>
            <pc:docMk/>
            <pc:sldMk cId="1955409149" sldId="273"/>
            <ac:spMk id="8" creationId="{37C89E4B-3C9F-44B9-8B86-D9E3D112D8EC}"/>
          </ac:spMkLst>
        </pc:spChg>
        <pc:spChg chg="add del">
          <ac:chgData name="Vanhee, Joris" userId="fa00c7b5-ff64-4999-99f4-e1784cf8692e" providerId="ADAL" clId="{3E990A3B-0570-450F-8D9B-CCF36B2982E7}" dt="2022-02-24T08:20:42.566" v="1346" actId="26606"/>
          <ac:spMkLst>
            <pc:docMk/>
            <pc:sldMk cId="1955409149" sldId="273"/>
            <ac:spMk id="9" creationId="{37C89E4B-3C9F-44B9-8B86-D9E3D112D8EC}"/>
          </ac:spMkLst>
        </pc:spChg>
        <pc:picChg chg="add del mod">
          <ac:chgData name="Vanhee, Joris" userId="fa00c7b5-ff64-4999-99f4-e1784cf8692e" providerId="ADAL" clId="{3E990A3B-0570-450F-8D9B-CCF36B2982E7}" dt="2022-02-24T08:20:43.999" v="1347" actId="478"/>
          <ac:picMkLst>
            <pc:docMk/>
            <pc:sldMk cId="1955409149" sldId="273"/>
            <ac:picMk id="4" creationId="{09B8DBAF-3B0F-43A1-AFDB-5E0C49D6CBD1}"/>
          </ac:picMkLst>
        </pc:picChg>
        <pc:picChg chg="add mod">
          <ac:chgData name="Vanhee, Joris" userId="fa00c7b5-ff64-4999-99f4-e1784cf8692e" providerId="ADAL" clId="{3E990A3B-0570-450F-8D9B-CCF36B2982E7}" dt="2022-02-24T08:20:56.270" v="1351" actId="962"/>
          <ac:picMkLst>
            <pc:docMk/>
            <pc:sldMk cId="1955409149" sldId="273"/>
            <ac:picMk id="6" creationId="{84B0E8C1-A972-494C-8FD2-49312696E1F7}"/>
          </ac:picMkLst>
        </pc:picChg>
        <pc:cxnChg chg="add">
          <ac:chgData name="Vanhee, Joris" userId="fa00c7b5-ff64-4999-99f4-e1784cf8692e" providerId="ADAL" clId="{3E990A3B-0570-450F-8D9B-CCF36B2982E7}" dt="2022-02-24T08:20:55.915" v="1349" actId="26606"/>
          <ac:cxnSpMkLst>
            <pc:docMk/>
            <pc:sldMk cId="1955409149" sldId="273"/>
            <ac:cxnSpMk id="10" creationId="{AA2EAA10-076F-46BD-8F0F-B9A2FB77A85C}"/>
          </ac:cxnSpMkLst>
        </pc:cxnChg>
        <pc:cxnChg chg="add del">
          <ac:chgData name="Vanhee, Joris" userId="fa00c7b5-ff64-4999-99f4-e1784cf8692e" providerId="ADAL" clId="{3E990A3B-0570-450F-8D9B-CCF36B2982E7}" dt="2022-02-24T08:20:42.566" v="1346" actId="26606"/>
          <ac:cxnSpMkLst>
            <pc:docMk/>
            <pc:sldMk cId="1955409149" sldId="273"/>
            <ac:cxnSpMk id="11" creationId="{AA2EAA10-076F-46BD-8F0F-B9A2FB77A85C}"/>
          </ac:cxnSpMkLst>
        </pc:cxnChg>
        <pc:cxnChg chg="add del">
          <ac:chgData name="Vanhee, Joris" userId="fa00c7b5-ff64-4999-99f4-e1784cf8692e" providerId="ADAL" clId="{3E990A3B-0570-450F-8D9B-CCF36B2982E7}" dt="2022-02-24T08:20:42.566" v="1346" actId="26606"/>
          <ac:cxnSpMkLst>
            <pc:docMk/>
            <pc:sldMk cId="1955409149" sldId="273"/>
            <ac:cxnSpMk id="13" creationId="{D891E407-403B-4764-86C9-33A56D3BCAA3}"/>
          </ac:cxnSpMkLst>
        </pc:cxnChg>
        <pc:cxnChg chg="add">
          <ac:chgData name="Vanhee, Joris" userId="fa00c7b5-ff64-4999-99f4-e1784cf8692e" providerId="ADAL" clId="{3E990A3B-0570-450F-8D9B-CCF36B2982E7}" dt="2022-02-24T08:20:55.915" v="1349" actId="26606"/>
          <ac:cxnSpMkLst>
            <pc:docMk/>
            <pc:sldMk cId="1955409149" sldId="273"/>
            <ac:cxnSpMk id="15" creationId="{D891E407-403B-4764-86C9-33A56D3BCAA3}"/>
          </ac:cxnSpMkLst>
        </pc:cxnChg>
      </pc:sldChg>
      <pc:sldChg chg="new del">
        <pc:chgData name="Vanhee, Joris" userId="fa00c7b5-ff64-4999-99f4-e1784cf8692e" providerId="ADAL" clId="{3E990A3B-0570-450F-8D9B-CCF36B2982E7}" dt="2022-02-24T16:25:45.488" v="2752" actId="47"/>
        <pc:sldMkLst>
          <pc:docMk/>
          <pc:sldMk cId="1009575713" sldId="274"/>
        </pc:sldMkLst>
      </pc:sldChg>
      <pc:sldChg chg="addSp delSp modSp new del mod">
        <pc:chgData name="Vanhee, Joris" userId="fa00c7b5-ff64-4999-99f4-e1784cf8692e" providerId="ADAL" clId="{3E990A3B-0570-450F-8D9B-CCF36B2982E7}" dt="2022-02-24T08:56:54.337" v="1516" actId="47"/>
        <pc:sldMkLst>
          <pc:docMk/>
          <pc:sldMk cId="2491850151" sldId="274"/>
        </pc:sldMkLst>
        <pc:spChg chg="del">
          <ac:chgData name="Vanhee, Joris" userId="fa00c7b5-ff64-4999-99f4-e1784cf8692e" providerId="ADAL" clId="{3E990A3B-0570-450F-8D9B-CCF36B2982E7}" dt="2022-02-24T08:46:39.712" v="1377" actId="478"/>
          <ac:spMkLst>
            <pc:docMk/>
            <pc:sldMk cId="2491850151" sldId="274"/>
            <ac:spMk id="2" creationId="{13493DEB-089B-49F1-B638-528DEB9412E3}"/>
          </ac:spMkLst>
        </pc:spChg>
        <pc:grpChg chg="add del mod">
          <ac:chgData name="Vanhee, Joris" userId="fa00c7b5-ff64-4999-99f4-e1784cf8692e" providerId="ADAL" clId="{3E990A3B-0570-450F-8D9B-CCF36B2982E7}" dt="2022-02-24T08:50:42.811" v="1403" actId="478"/>
          <ac:grpSpMkLst>
            <pc:docMk/>
            <pc:sldMk cId="2491850151" sldId="274"/>
            <ac:grpSpMk id="3" creationId="{9A023036-D7F4-4AD8-BEC1-6487AFC0DE98}"/>
          </ac:grpSpMkLst>
        </pc:grpChg>
        <pc:graphicFrameChg chg="add mod modGraphic">
          <ac:chgData name="Vanhee, Joris" userId="fa00c7b5-ff64-4999-99f4-e1784cf8692e" providerId="ADAL" clId="{3E990A3B-0570-450F-8D9B-CCF36B2982E7}" dt="2022-02-24T08:55:00.792" v="1511" actId="20577"/>
          <ac:graphicFrameMkLst>
            <pc:docMk/>
            <pc:sldMk cId="2491850151" sldId="274"/>
            <ac:graphicFrameMk id="6" creationId="{FB59ED03-CAF3-4271-878B-398B7E05C75A}"/>
          </ac:graphicFrameMkLst>
        </pc:graphicFrameChg>
        <pc:picChg chg="add del mod">
          <ac:chgData name="Vanhee, Joris" userId="fa00c7b5-ff64-4999-99f4-e1784cf8692e" providerId="ADAL" clId="{3E990A3B-0570-450F-8D9B-CCF36B2982E7}" dt="2022-02-24T08:51:22.230" v="1410" actId="478"/>
          <ac:picMkLst>
            <pc:docMk/>
            <pc:sldMk cId="2491850151" sldId="274"/>
            <ac:picMk id="5" creationId="{335D64D3-9CDA-4884-9B46-B4AA48C748F8}"/>
          </ac:picMkLst>
        </pc:picChg>
        <pc:picChg chg="add del mod">
          <ac:chgData name="Vanhee, Joris" userId="fa00c7b5-ff64-4999-99f4-e1784cf8692e" providerId="ADAL" clId="{3E990A3B-0570-450F-8D9B-CCF36B2982E7}" dt="2022-02-24T08:51:21.476" v="1409" actId="478"/>
          <ac:picMkLst>
            <pc:docMk/>
            <pc:sldMk cId="2491850151" sldId="274"/>
            <ac:picMk id="1026" creationId="{28B39ED5-1A5C-4751-98F2-9EC73D16A789}"/>
          </ac:picMkLst>
        </pc:picChg>
        <pc:picChg chg="add del mod">
          <ac:chgData name="Vanhee, Joris" userId="fa00c7b5-ff64-4999-99f4-e1784cf8692e" providerId="ADAL" clId="{3E990A3B-0570-450F-8D9B-CCF36B2982E7}" dt="2022-02-24T08:50:42.811" v="1403" actId="478"/>
          <ac:picMkLst>
            <pc:docMk/>
            <pc:sldMk cId="2491850151" sldId="274"/>
            <ac:picMk id="1028" creationId="{E3BB4577-C392-493C-816A-1F1EDF801E3D}"/>
          </ac:picMkLst>
        </pc:picChg>
        <pc:picChg chg="add del mod">
          <ac:chgData name="Vanhee, Joris" userId="fa00c7b5-ff64-4999-99f4-e1784cf8692e" providerId="ADAL" clId="{3E990A3B-0570-450F-8D9B-CCF36B2982E7}" dt="2022-02-24T08:50:42.811" v="1403" actId="478"/>
          <ac:picMkLst>
            <pc:docMk/>
            <pc:sldMk cId="2491850151" sldId="274"/>
            <ac:picMk id="1030" creationId="{C7B49056-1486-4983-9CED-878721995A93}"/>
          </ac:picMkLst>
        </pc:picChg>
      </pc:sldChg>
      <pc:sldChg chg="addSp delSp modSp add mod setBg delDesignElem">
        <pc:chgData name="Vanhee, Joris" userId="fa00c7b5-ff64-4999-99f4-e1784cf8692e" providerId="ADAL" clId="{3E990A3B-0570-450F-8D9B-CCF36B2982E7}" dt="2022-02-24T16:28:12.550" v="2795"/>
        <pc:sldMkLst>
          <pc:docMk/>
          <pc:sldMk cId="1339290397" sldId="275"/>
        </pc:sldMkLst>
        <pc:spChg chg="mod">
          <ac:chgData name="Vanhee, Joris" userId="fa00c7b5-ff64-4999-99f4-e1784cf8692e" providerId="ADAL" clId="{3E990A3B-0570-450F-8D9B-CCF36B2982E7}" dt="2022-02-24T16:28:12.550" v="2795"/>
          <ac:spMkLst>
            <pc:docMk/>
            <pc:sldMk cId="1339290397" sldId="275"/>
            <ac:spMk id="2" creationId="{066BB390-F231-4383-8A42-5C5149D9626C}"/>
          </ac:spMkLst>
        </pc:spChg>
        <pc:spChg chg="del">
          <ac:chgData name="Vanhee, Joris" userId="fa00c7b5-ff64-4999-99f4-e1784cf8692e" providerId="ADAL" clId="{3E990A3B-0570-450F-8D9B-CCF36B2982E7}" dt="2022-02-24T16:25:57.106" v="2767" actId="478"/>
          <ac:spMkLst>
            <pc:docMk/>
            <pc:sldMk cId="1339290397" sldId="275"/>
            <ac:spMk id="3" creationId="{923CD402-EF63-46D2-A85F-78D71959AAEC}"/>
          </ac:spMkLst>
        </pc:spChg>
        <pc:spChg chg="add del mod">
          <ac:chgData name="Vanhee, Joris" userId="fa00c7b5-ff64-4999-99f4-e1784cf8692e" providerId="ADAL" clId="{3E990A3B-0570-450F-8D9B-CCF36B2982E7}" dt="2022-02-24T16:26:17.906" v="2775" actId="478"/>
          <ac:spMkLst>
            <pc:docMk/>
            <pc:sldMk cId="1339290397" sldId="275"/>
            <ac:spMk id="6" creationId="{D95EA247-1B22-4404-AA10-85B32585AB70}"/>
          </ac:spMkLst>
        </pc:spChg>
        <pc:spChg chg="del">
          <ac:chgData name="Vanhee, Joris" userId="fa00c7b5-ff64-4999-99f4-e1784cf8692e" providerId="ADAL" clId="{3E990A3B-0570-450F-8D9B-CCF36B2982E7}" dt="2022-02-24T16:25:43.510" v="2751"/>
          <ac:spMkLst>
            <pc:docMk/>
            <pc:sldMk cId="1339290397" sldId="275"/>
            <ac:spMk id="17" creationId="{C1DD1A8A-57D5-4A81-AD04-532B043C5611}"/>
          </ac:spMkLst>
        </pc:spChg>
        <pc:spChg chg="del">
          <ac:chgData name="Vanhee, Joris" userId="fa00c7b5-ff64-4999-99f4-e1784cf8692e" providerId="ADAL" clId="{3E990A3B-0570-450F-8D9B-CCF36B2982E7}" dt="2022-02-24T16:25:43.510" v="2751"/>
          <ac:spMkLst>
            <pc:docMk/>
            <pc:sldMk cId="1339290397" sldId="275"/>
            <ac:spMk id="19" creationId="{007891EC-4501-44ED-A8C8-B11B6DB767AB}"/>
          </ac:spMkLst>
        </pc:spChg>
        <pc:picChg chg="add del mod">
          <ac:chgData name="Vanhee, Joris" userId="fa00c7b5-ff64-4999-99f4-e1784cf8692e" providerId="ADAL" clId="{3E990A3B-0570-450F-8D9B-CCF36B2982E7}" dt="2022-02-24T16:26:09.436" v="2773" actId="1076"/>
          <ac:picMkLst>
            <pc:docMk/>
            <pc:sldMk cId="1339290397" sldId="275"/>
            <ac:picMk id="5" creationId="{B1BE4608-58ED-47F8-A823-94F4BA9BFC84}"/>
          </ac:picMkLst>
        </pc:picChg>
      </pc:sldChg>
      <pc:sldMasterChg chg="addSldLayout">
        <pc:chgData name="Vanhee, Joris" userId="fa00c7b5-ff64-4999-99f4-e1784cf8692e" providerId="ADAL" clId="{3E990A3B-0570-450F-8D9B-CCF36B2982E7}" dt="2022-02-21T09:14:01.762" v="0" actId="680"/>
        <pc:sldMasterMkLst>
          <pc:docMk/>
          <pc:sldMasterMk cId="966483071" sldId="2147483648"/>
        </pc:sldMasterMkLst>
        <pc:sldLayoutChg chg="add">
          <pc:chgData name="Vanhee, Joris" userId="fa00c7b5-ff64-4999-99f4-e1784cf8692e" providerId="ADAL" clId="{3E990A3B-0570-450F-8D9B-CCF36B2982E7}" dt="2022-02-21T09:14:01.762" v="0" actId="680"/>
          <pc:sldLayoutMkLst>
            <pc:docMk/>
            <pc:sldMasterMk cId="966483071" sldId="2147483648"/>
            <pc:sldLayoutMk cId="4069483276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B3093-15FF-4D35-9289-4BEDEEC1C894}" type="datetimeFigureOut">
              <a:rPr lang="nl-BE" smtClean="0"/>
              <a:t>28/02/2022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AD4DD-5F68-4C4E-A567-C0304EF9E0D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346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D4DD-5F68-4C4E-A567-C0304EF9E0D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3563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D4DD-5F68-4C4E-A567-C0304EF9E0D9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4130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D4DD-5F68-4C4E-A567-C0304EF9E0D9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8090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D4DD-5F68-4C4E-A567-C0304EF9E0D9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5115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D4DD-5F68-4C4E-A567-C0304EF9E0D9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9144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D4DD-5F68-4C4E-A567-C0304EF9E0D9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706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D4DD-5F68-4C4E-A567-C0304EF9E0D9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370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D4DD-5F68-4C4E-A567-C0304EF9E0D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5880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D4DD-5F68-4C4E-A567-C0304EF9E0D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488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D4DD-5F68-4C4E-A567-C0304EF9E0D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505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D4DD-5F68-4C4E-A567-C0304EF9E0D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02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D4DD-5F68-4C4E-A567-C0304EF9E0D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9452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D4DD-5F68-4C4E-A567-C0304EF9E0D9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824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D4DD-5F68-4C4E-A567-C0304EF9E0D9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020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7C6C-F3BC-46E7-AD3B-F10A1F383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D5D0D-B932-4A04-98D2-45560050A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4AD44-57F6-47FF-9D3F-AD18B056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E6A1-9EB9-4CB5-94A6-19A7D152B7FC}" type="datetimeFigureOut">
              <a:rPr lang="nl-BE" smtClean="0"/>
              <a:t>28/02/2022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F1F69-5C56-490A-9584-B9FA1A4B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BC047-BC04-437B-AE6B-176513D3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3C67-323F-4F5A-9958-1782972286D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273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D4E8-7ABA-41CB-881F-CAE9E1BF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5FE7A-9E16-43EC-A8A1-252FBAD28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C5F0D-3BCC-486B-B877-E322DC7A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E6A1-9EB9-4CB5-94A6-19A7D152B7FC}" type="datetimeFigureOut">
              <a:rPr lang="nl-BE" smtClean="0"/>
              <a:t>28/02/2022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51F56-FEE8-4F8E-945F-C53F6D70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BFC62-A7E2-43A1-9861-87A92956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3C67-323F-4F5A-9958-1782972286D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62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5E950-F498-434C-A071-3E2D3FA3E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B0572-D6F9-4EA6-9E38-7E5706773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EAE02-8C4F-4A0F-9534-A737CD2D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E6A1-9EB9-4CB5-94A6-19A7D152B7FC}" type="datetimeFigureOut">
              <a:rPr lang="nl-BE" smtClean="0"/>
              <a:t>28/02/2022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DCA09-85C4-4487-BF19-4FA38616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8274F-7F98-4E6F-960E-7BEB0394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3C67-323F-4F5A-9958-1782972286D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510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7354-6867-4F8D-8576-358179AB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2A27A-EB2D-459B-B645-AF5BFE136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A8446-41AD-4A08-989C-08294D9D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E6A1-9EB9-4CB5-94A6-19A7D152B7FC}" type="datetimeFigureOut">
              <a:rPr lang="nl-BE" smtClean="0"/>
              <a:t>28/02/2022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164DF-837C-4277-B6EB-00284434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A7CDC-D86B-4851-AB93-0F9D6839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3C67-323F-4F5A-9958-1782972286D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291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6B26-8BEF-432D-A7BB-4CFB9A35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200C1-C7B2-4AE4-9D7A-23DD2368D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00048-C282-49BB-910C-C43CC200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E6A1-9EB9-4CB5-94A6-19A7D152B7FC}" type="datetimeFigureOut">
              <a:rPr lang="nl-BE" smtClean="0"/>
              <a:t>28/02/2022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BA9D4-BE0F-497F-AD76-C7E6F160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E7532-8799-4CD8-BDA5-2B18C8EA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3C67-323F-4F5A-9958-1782972286D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71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AA823-20F7-4016-9834-A9775698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3E22-FA0C-4BE5-A720-E0DD3B0DA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5D270-FE89-4C6C-853B-07D21BEFD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E7B53-C20A-4279-9394-608FA38B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E6A1-9EB9-4CB5-94A6-19A7D152B7FC}" type="datetimeFigureOut">
              <a:rPr lang="nl-BE" smtClean="0"/>
              <a:t>28/02/2022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FF87B-8730-4133-B813-FBC7B4D9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9F9BF-7103-408A-B692-8C4B3AE9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3C67-323F-4F5A-9958-1782972286D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82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895E6-9CFA-4790-A4D7-6534913D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C9B85-EAE5-4345-B260-87519B3DB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29AB0-E9F5-4819-A1DD-222A98E23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C9DF9-6D23-426C-8CCA-111B07A45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74E6E9-E498-4518-9463-36FD870A4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9BE4C-431F-4B3E-828D-5F422F8B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E6A1-9EB9-4CB5-94A6-19A7D152B7FC}" type="datetimeFigureOut">
              <a:rPr lang="nl-BE" smtClean="0"/>
              <a:t>28/02/2022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798ED-4DC0-43AF-BBD3-00478911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CC382F-3712-4EFE-B4E4-AB7D3086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3C67-323F-4F5A-9958-1782972286D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258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238A-6D57-4D29-A167-E651E38D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D60F5-5201-4077-AB24-32A16E6B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E6A1-9EB9-4CB5-94A6-19A7D152B7FC}" type="datetimeFigureOut">
              <a:rPr lang="nl-BE" smtClean="0"/>
              <a:t>28/02/2022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001AB-A563-426B-BB6E-447904D4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63488-637F-4CFE-AA8A-359F5D88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3C67-323F-4F5A-9958-1782972286D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27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DEFFF-C80C-46C1-AA34-DE7C405E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E6A1-9EB9-4CB5-94A6-19A7D152B7FC}" type="datetimeFigureOut">
              <a:rPr lang="nl-BE" smtClean="0"/>
              <a:t>28/02/2022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AAA46-A63E-497E-85F7-C9A57DA2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A84F3-A02B-4B58-A3D9-3B607873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3C67-323F-4F5A-9958-1782972286D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320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6E2C-2476-4141-A87D-111653B3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E5B25-0E95-445E-B091-F1609011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803A4-7827-4B02-B7C0-625EABA4A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502E2-359F-41C0-AA3F-840A405A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E6A1-9EB9-4CB5-94A6-19A7D152B7FC}" type="datetimeFigureOut">
              <a:rPr lang="nl-BE" smtClean="0"/>
              <a:t>28/02/2022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920F6-628D-4A64-B89B-A1EB9A81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5552A-39A7-4F45-ACD5-11D61123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3C67-323F-4F5A-9958-1782972286D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221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52F9-2F8E-4AC4-82DB-AC0478C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31B0E-C115-44DE-9A74-B87FDC6D0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E5348-5332-4C32-BF4F-105798A46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6B647-E7F6-43B2-8C22-E4F841D5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E6A1-9EB9-4CB5-94A6-19A7D152B7FC}" type="datetimeFigureOut">
              <a:rPr lang="nl-BE" smtClean="0"/>
              <a:t>28/02/2022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74577-ECC1-4715-8A01-F115E8AA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713B8-011F-4A76-AAB3-BF0DDA1E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3C67-323F-4F5A-9958-1782972286D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817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44790-545A-48F1-A5D7-00306E78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1EB7D-A6CD-4A36-8550-572B7D9FA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B57C1-E493-477B-BADA-A46C33BE3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AE6A1-9EB9-4CB5-94A6-19A7D152B7FC}" type="datetimeFigureOut">
              <a:rPr lang="nl-BE" smtClean="0"/>
              <a:t>28/02/2022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FDA3-4D2F-4E57-8D31-4BD185F54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63425-11D7-4939-88F6-E2A9D6521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3C67-323F-4F5A-9958-1782972286D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009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holding up cards&#10;&#10;Description automatically generated with low confidence">
            <a:extLst>
              <a:ext uri="{FF2B5EF4-FFF2-40B4-BE49-F238E27FC236}">
                <a16:creationId xmlns:a16="http://schemas.microsoft.com/office/drawing/2014/main" id="{B1BE4608-58ED-47F8-A823-94F4BA9BF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BB390-F231-4383-8A42-5C5149D96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BE" sz="5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Professional Device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CD402-EF63-46D2-A85F-78D71959A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807686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Joris Vanhee – HPE/ARUBA</a:t>
            </a:r>
          </a:p>
        </p:txBody>
      </p:sp>
    </p:spTree>
    <p:extLst>
      <p:ext uri="{BB962C8B-B14F-4D97-AF65-F5344CB8AC3E}">
        <p14:creationId xmlns:p14="http://schemas.microsoft.com/office/powerpoint/2010/main" val="216991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aby sitting on a bed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F5AC223F-D7E5-4063-8987-11913FD9E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9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FF7989-38C8-425E-A465-E49F3B9575EA}"/>
              </a:ext>
            </a:extLst>
          </p:cNvPr>
          <p:cNvGrpSpPr/>
          <p:nvPr/>
        </p:nvGrpSpPr>
        <p:grpSpPr>
          <a:xfrm>
            <a:off x="641603" y="1776015"/>
            <a:ext cx="3965290" cy="2743981"/>
            <a:chOff x="1333500" y="2005013"/>
            <a:chExt cx="4762500" cy="3295650"/>
          </a:xfrm>
        </p:grpSpPr>
        <p:pic>
          <p:nvPicPr>
            <p:cNvPr id="1028" name="Picture 4" descr="Mouse Balls : r/nostalgia">
              <a:extLst>
                <a:ext uri="{FF2B5EF4-FFF2-40B4-BE49-F238E27FC236}">
                  <a16:creationId xmlns:a16="http://schemas.microsoft.com/office/drawing/2014/main" id="{D3C20D6E-3F9A-45CA-8029-4CEEC6F94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90"/>
            <a:stretch/>
          </p:blipFill>
          <p:spPr bwMode="auto">
            <a:xfrm>
              <a:off x="1333500" y="2005013"/>
              <a:ext cx="4762500" cy="329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8837E7-4E79-49BA-8E4A-CE2409F468FD}"/>
                </a:ext>
              </a:extLst>
            </p:cNvPr>
            <p:cNvSpPr/>
            <p:nvPr/>
          </p:nvSpPr>
          <p:spPr>
            <a:xfrm>
              <a:off x="1419225" y="4953000"/>
              <a:ext cx="1738313" cy="347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5" name="Picture 4" descr="Green Clean compressed air One Way Tigger 400ml (G-2040) - Compressed air -  Nordic Digital">
            <a:extLst>
              <a:ext uri="{FF2B5EF4-FFF2-40B4-BE49-F238E27FC236}">
                <a16:creationId xmlns:a16="http://schemas.microsoft.com/office/drawing/2014/main" id="{A94760D4-C947-4464-B4CC-8E142583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374" y="52106"/>
            <a:ext cx="3622830" cy="362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602DFD-59A5-4380-8419-D7101309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4217" y="3997791"/>
            <a:ext cx="2188679" cy="255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2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using a touchscreen device&#10;&#10;Description automatically generated with low confidence">
            <a:extLst>
              <a:ext uri="{FF2B5EF4-FFF2-40B4-BE49-F238E27FC236}">
                <a16:creationId xmlns:a16="http://schemas.microsoft.com/office/drawing/2014/main" id="{7135BF8B-606E-49CE-B43A-7374FD579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65"/>
            <a:ext cx="12191999" cy="6856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8EEFB9-C96F-40A7-B257-4DCB530EA52D}"/>
              </a:ext>
            </a:extLst>
          </p:cNvPr>
          <p:cNvSpPr txBox="1"/>
          <p:nvPr/>
        </p:nvSpPr>
        <p:spPr>
          <a:xfrm>
            <a:off x="552056" y="284976"/>
            <a:ext cx="2872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Sufficient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Avoid unused apps</a:t>
            </a:r>
          </a:p>
          <a:p>
            <a:pPr marL="285750" indent="-285750">
              <a:buFontTx/>
              <a:buChar char="-"/>
            </a:pPr>
            <a:endParaRPr lang="nl-BE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AC909-FC40-470E-A079-4A8FD4D93940}"/>
              </a:ext>
            </a:extLst>
          </p:cNvPr>
          <p:cNvSpPr txBox="1"/>
          <p:nvPr/>
        </p:nvSpPr>
        <p:spPr>
          <a:xfrm>
            <a:off x="7238999" y="28497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Keep system up-to-date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Back-up</a:t>
            </a:r>
          </a:p>
        </p:txBody>
      </p:sp>
    </p:spTree>
    <p:extLst>
      <p:ext uri="{BB962C8B-B14F-4D97-AF65-F5344CB8AC3E}">
        <p14:creationId xmlns:p14="http://schemas.microsoft.com/office/powerpoint/2010/main" val="38551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baby sitting on a bed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A128AA05-8628-440B-932C-08B258CFC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10"/>
            <a:ext cx="6099048" cy="3428990"/>
          </a:xfrm>
          <a:prstGeom prst="rect">
            <a:avLst/>
          </a:prstGeom>
        </p:spPr>
      </p:pic>
      <p:pic>
        <p:nvPicPr>
          <p:cNvPr id="7" name="Picture 6" descr="A person in a suit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7C722995-5843-4EA7-BE24-EBB2FFFC8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428" y="3429010"/>
            <a:ext cx="6099048" cy="342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C2840-CE5C-4EA3-9A58-B397FED390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428" y="-10"/>
            <a:ext cx="6099048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2A4E0B-23D8-49FA-B34B-212158067A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600000">
            <a:off x="0" y="0"/>
            <a:ext cx="60990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70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cell phone on a wooden surface&#10;&#10;Description automatically generated with low confidence">
            <a:extLst>
              <a:ext uri="{FF2B5EF4-FFF2-40B4-BE49-F238E27FC236}">
                <a16:creationId xmlns:a16="http://schemas.microsoft.com/office/drawing/2014/main" id="{84B0E8C1-A972-494C-8FD2-49312696E1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FDAF3-70D1-4029-B573-4C342E9B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nl-B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Don’t go breaking my heart</a:t>
            </a:r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40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up cards&#10;&#10;Description automatically generated with low confidence">
            <a:extLst>
              <a:ext uri="{FF2B5EF4-FFF2-40B4-BE49-F238E27FC236}">
                <a16:creationId xmlns:a16="http://schemas.microsoft.com/office/drawing/2014/main" id="{B1BE4608-58ED-47F8-A823-94F4BA9BF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BB390-F231-4383-8A42-5C5149D96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43719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BE" sz="5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3929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hore&#10;&#10;Description automatically generated">
            <a:extLst>
              <a:ext uri="{FF2B5EF4-FFF2-40B4-BE49-F238E27FC236}">
                <a16:creationId xmlns:a16="http://schemas.microsoft.com/office/drawing/2014/main" id="{2F44643C-989F-4EB5-B7AA-9A0B5BD98C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2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light, projector, night sky&#10;&#10;Description automatically generated">
            <a:extLst>
              <a:ext uri="{FF2B5EF4-FFF2-40B4-BE49-F238E27FC236}">
                <a16:creationId xmlns:a16="http://schemas.microsoft.com/office/drawing/2014/main" id="{B10695FA-5325-45DF-9DC0-1EDCA2CFE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0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tool&#10;&#10;Description automatically generated">
            <a:extLst>
              <a:ext uri="{FF2B5EF4-FFF2-40B4-BE49-F238E27FC236}">
                <a16:creationId xmlns:a16="http://schemas.microsoft.com/office/drawing/2014/main" id="{CE0A93F6-AB8E-4279-A987-C3F1728095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ght, dark&#10;&#10;Description automatically generated">
            <a:extLst>
              <a:ext uri="{FF2B5EF4-FFF2-40B4-BE49-F238E27FC236}">
                <a16:creationId xmlns:a16="http://schemas.microsoft.com/office/drawing/2014/main" id="{163D5B29-99E5-41F2-AD4D-2EBFDD87F5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0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6C49A-0171-4D26-997B-4CC210E58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108" y="251352"/>
            <a:ext cx="7732931" cy="5547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B1998-03E6-4B84-BE18-EC383E7ADBB7}"/>
              </a:ext>
            </a:extLst>
          </p:cNvPr>
          <p:cNvSpPr txBox="1"/>
          <p:nvPr/>
        </p:nvSpPr>
        <p:spPr>
          <a:xfrm>
            <a:off x="10504491" y="6434356"/>
            <a:ext cx="157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Source: Hardware.info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632CC-779A-439F-94D1-230D5D035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005" y="5852522"/>
            <a:ext cx="6880190" cy="5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D529D3-A298-4B50-9585-6F866F363362}"/>
              </a:ext>
            </a:extLst>
          </p:cNvPr>
          <p:cNvSpPr txBox="1"/>
          <p:nvPr/>
        </p:nvSpPr>
        <p:spPr>
          <a:xfrm>
            <a:off x="0" y="3794760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Do’s &amp; Don’ts</a:t>
            </a:r>
          </a:p>
          <a:p>
            <a:pPr algn="ctr"/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Make sure batteries are partially charged when storing</a:t>
            </a:r>
          </a:p>
          <a:p>
            <a:r>
              <a:rPr lang="nl-BE" dirty="0"/>
              <a:t>      (40-50% ideally)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Don’t charge batteries in freezing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Don’t use a damaged/swollen 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9069-A54A-4480-8FB8-D33D53959999}"/>
              </a:ext>
            </a:extLst>
          </p:cNvPr>
          <p:cNvSpPr txBox="1"/>
          <p:nvPr/>
        </p:nvSpPr>
        <p:spPr>
          <a:xfrm>
            <a:off x="6096000" y="379476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Nice to have</a:t>
            </a:r>
          </a:p>
          <a:p>
            <a:pPr algn="ctr"/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Keep battery percentage between +-20-80%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Avoid fast charging/high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Avoid high moisture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B9FF4-7996-4467-92B9-487B2A13D664}"/>
              </a:ext>
            </a:extLst>
          </p:cNvPr>
          <p:cNvSpPr txBox="1"/>
          <p:nvPr/>
        </p:nvSpPr>
        <p:spPr>
          <a:xfrm>
            <a:off x="10114663" y="6508476"/>
            <a:ext cx="2041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Valid for Lithium-Ion batteries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F3AC83-4731-4168-A49E-F49D2B6DA84D}"/>
              </a:ext>
            </a:extLst>
          </p:cNvPr>
          <p:cNvGrpSpPr/>
          <p:nvPr/>
        </p:nvGrpSpPr>
        <p:grpSpPr>
          <a:xfrm>
            <a:off x="0" y="0"/>
            <a:ext cx="12192000" cy="3735606"/>
            <a:chOff x="0" y="0"/>
            <a:chExt cx="12192000" cy="3735606"/>
          </a:xfrm>
        </p:grpSpPr>
        <p:pic>
          <p:nvPicPr>
            <p:cNvPr id="16" name="Picture 15" descr="A picture containing text, helmet&#10;&#10;Description automatically generated">
              <a:extLst>
                <a:ext uri="{FF2B5EF4-FFF2-40B4-BE49-F238E27FC236}">
                  <a16:creationId xmlns:a16="http://schemas.microsoft.com/office/drawing/2014/main" id="{317D08D3-478B-46E7-BF3E-2E7568F51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373560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782E58-709F-4288-91DE-0194CD301938}"/>
                </a:ext>
              </a:extLst>
            </p:cNvPr>
            <p:cNvSpPr/>
            <p:nvPr/>
          </p:nvSpPr>
          <p:spPr>
            <a:xfrm>
              <a:off x="1919288" y="1362075"/>
              <a:ext cx="2338387" cy="12477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6" name="Picture 4" descr="Mobile Icon - White on Black | Free SVG">
            <a:extLst>
              <a:ext uri="{FF2B5EF4-FFF2-40B4-BE49-F238E27FC236}">
                <a16:creationId xmlns:a16="http://schemas.microsoft.com/office/drawing/2014/main" id="{0DD4B934-4642-41F3-A3D2-2E35ACC0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" y="236319"/>
            <a:ext cx="13430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wnload White Clipart Laptop - Laptop Logo Png White - Full Size PNG Image  - PNGkit">
            <a:extLst>
              <a:ext uri="{FF2B5EF4-FFF2-40B4-BE49-F238E27FC236}">
                <a16:creationId xmlns:a16="http://schemas.microsoft.com/office/drawing/2014/main" id="{42AEE2B4-C517-4380-AB0D-ACB639C5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662" y="666750"/>
            <a:ext cx="1424265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hite tablet 2 icon - Free white tablet icons">
            <a:extLst>
              <a:ext uri="{FF2B5EF4-FFF2-40B4-BE49-F238E27FC236}">
                <a16:creationId xmlns:a16="http://schemas.microsoft.com/office/drawing/2014/main" id="{3F590835-C645-4517-8032-FDFEE1B9E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78" y="1867803"/>
            <a:ext cx="1408797" cy="14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7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person, red, bag&#10;&#10;Description automatically generated">
            <a:extLst>
              <a:ext uri="{FF2B5EF4-FFF2-40B4-BE49-F238E27FC236}">
                <a16:creationId xmlns:a16="http://schemas.microsoft.com/office/drawing/2014/main" id="{27D2B4D7-1095-4466-85EB-DFDCB86CC2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DE4ED-8D22-47E3-9259-51DD96945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nl-B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Cables?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90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208DC9-D6FE-44F8-A74A-D03880EF3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97" y="1012594"/>
            <a:ext cx="9220200" cy="2181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16A2CE-0DD0-467B-B69C-8D4E526DF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497" y="3308118"/>
            <a:ext cx="9486900" cy="236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219B25-1A5E-4B17-A87A-A1E6468975C7}"/>
              </a:ext>
            </a:extLst>
          </p:cNvPr>
          <p:cNvSpPr txBox="1"/>
          <p:nvPr/>
        </p:nvSpPr>
        <p:spPr>
          <a:xfrm>
            <a:off x="10775953" y="6436652"/>
            <a:ext cx="129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Source: Microsoft</a:t>
            </a:r>
          </a:p>
        </p:txBody>
      </p:sp>
    </p:spTree>
    <p:extLst>
      <p:ext uri="{BB962C8B-B14F-4D97-AF65-F5344CB8AC3E}">
        <p14:creationId xmlns:p14="http://schemas.microsoft.com/office/powerpoint/2010/main" val="390071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B7D3A62E421458E839B4A2F054296" ma:contentTypeVersion="13" ma:contentTypeDescription="Create a new document." ma:contentTypeScope="" ma:versionID="bd0527e926e94236a1373ef2eb62c3a0">
  <xsd:schema xmlns:xsd="http://www.w3.org/2001/XMLSchema" xmlns:xs="http://www.w3.org/2001/XMLSchema" xmlns:p="http://schemas.microsoft.com/office/2006/metadata/properties" xmlns:ns2="c1da225d-9844-418e-861a-e5f673d9ce84" xmlns:ns3="8f86b581-6217-4dbb-a13f-a48f59376b2a" targetNamespace="http://schemas.microsoft.com/office/2006/metadata/properties" ma:root="true" ma:fieldsID="bae31177dc224266c949edc5470d7520" ns2:_="" ns3:_="">
    <xsd:import namespace="c1da225d-9844-418e-861a-e5f673d9ce84"/>
    <xsd:import namespace="8f86b581-6217-4dbb-a13f-a48f59376b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a225d-9844-418e-861a-e5f673d9ce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6b581-6217-4dbb-a13f-a48f59376b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9586EE-D865-474E-A61C-9F63AFC18212}"/>
</file>

<file path=customXml/itemProps2.xml><?xml version="1.0" encoding="utf-8"?>
<ds:datastoreItem xmlns:ds="http://schemas.openxmlformats.org/officeDocument/2006/customXml" ds:itemID="{2E9EB6C0-6763-4DCA-A033-CAD88ACDAA2A}"/>
</file>

<file path=customXml/itemProps3.xml><?xml version="1.0" encoding="utf-8"?>
<ds:datastoreItem xmlns:ds="http://schemas.openxmlformats.org/officeDocument/2006/customXml" ds:itemID="{F6CA65F9-AB79-4508-BBBF-D2727D4E49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</TotalTime>
  <Words>104</Words>
  <Application>Microsoft Office PowerPoint</Application>
  <PresentationFormat>Widescreen</PresentationFormat>
  <Paragraphs>43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Professional Device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Cables?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go breaking my heart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Device Care</dc:title>
  <dc:creator>Vanhee, Joris</dc:creator>
  <cp:lastModifiedBy>Vanhee, Joris</cp:lastModifiedBy>
  <cp:revision>1</cp:revision>
  <dcterms:created xsi:type="dcterms:W3CDTF">2022-02-21T09:13:20Z</dcterms:created>
  <dcterms:modified xsi:type="dcterms:W3CDTF">2022-02-28T09:32:57Z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0x010100AE1B7D3A62E421458E839B4A2F054296</vt:lpwstr>
  </property>
</Properties>
</file>